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4"/>
  </p:sldMasterIdLst>
  <p:notesMasterIdLst>
    <p:notesMasterId r:id="rId23"/>
  </p:notesMasterIdLst>
  <p:handoutMasterIdLst>
    <p:handoutMasterId r:id="rId24"/>
  </p:handoutMasterIdLst>
  <p:sldIdLst>
    <p:sldId id="319" r:id="rId5"/>
    <p:sldId id="325" r:id="rId6"/>
    <p:sldId id="326" r:id="rId7"/>
    <p:sldId id="320" r:id="rId8"/>
    <p:sldId id="322" r:id="rId9"/>
    <p:sldId id="327" r:id="rId10"/>
    <p:sldId id="328" r:id="rId11"/>
    <p:sldId id="329" r:id="rId12"/>
    <p:sldId id="324" r:id="rId13"/>
    <p:sldId id="338" r:id="rId14"/>
    <p:sldId id="341" r:id="rId15"/>
    <p:sldId id="342" r:id="rId16"/>
    <p:sldId id="330" r:id="rId17"/>
    <p:sldId id="331" r:id="rId18"/>
    <p:sldId id="332" r:id="rId19"/>
    <p:sldId id="333" r:id="rId20"/>
    <p:sldId id="334" r:id="rId21"/>
    <p:sldId id="335" r:id="rId22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 " initials=" 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8EA"/>
    <a:srgbClr val="40B5E5"/>
    <a:srgbClr val="0066B7"/>
    <a:srgbClr val="D5E140"/>
    <a:srgbClr val="00AD64"/>
    <a:srgbClr val="009FBD"/>
    <a:srgbClr val="000000"/>
    <a:srgbClr val="CBCED2"/>
    <a:srgbClr val="27B34F"/>
    <a:srgbClr val="009F5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58C6D-57F7-4DA3-A310-B38B7C6D41FA}" v="123" dt="2022-10-11T07:15:26.733"/>
  </p1510:revLst>
</p1510:revInfo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38" autoAdjust="0"/>
    <p:restoredTop sz="94695" autoAdjust="0"/>
  </p:normalViewPr>
  <p:slideViewPr>
    <p:cSldViewPr snapToGrid="0" snapToObjects="1">
      <p:cViewPr varScale="1">
        <p:scale>
          <a:sx n="63" d="100"/>
          <a:sy n="63" d="100"/>
        </p:scale>
        <p:origin x="872" y="64"/>
      </p:cViewPr>
      <p:guideLst/>
    </p:cSldViewPr>
  </p:slideViewPr>
  <p:outlineViewPr>
    <p:cViewPr>
      <p:scale>
        <a:sx n="33" d="100"/>
        <a:sy n="33" d="100"/>
      </p:scale>
      <p:origin x="0" y="12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13" d="100"/>
          <a:sy n="113" d="100"/>
        </p:scale>
        <p:origin x="303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utista, Sean carlo" userId="d217d234-2c55-4bda-b7a5-cd907a31f74b" providerId="ADAL" clId="{04858C6D-57F7-4DA3-A310-B38B7C6D41FA}"/>
    <pc:docChg chg="undo redo custSel addSld delSld modSld sldOrd">
      <pc:chgData name="Bautista, Sean carlo" userId="d217d234-2c55-4bda-b7a5-cd907a31f74b" providerId="ADAL" clId="{04858C6D-57F7-4DA3-A310-B38B7C6D41FA}" dt="2022-10-11T07:15:26.733" v="2241" actId="767"/>
      <pc:docMkLst>
        <pc:docMk/>
      </pc:docMkLst>
      <pc:sldChg chg="modSp mod">
        <pc:chgData name="Bautista, Sean carlo" userId="d217d234-2c55-4bda-b7a5-cd907a31f74b" providerId="ADAL" clId="{04858C6D-57F7-4DA3-A310-B38B7C6D41FA}" dt="2022-10-11T07:09:40.787" v="2075" actId="255"/>
        <pc:sldMkLst>
          <pc:docMk/>
          <pc:sldMk cId="99198169" sldId="319"/>
        </pc:sldMkLst>
        <pc:spChg chg="mod">
          <ac:chgData name="Bautista, Sean carlo" userId="d217d234-2c55-4bda-b7a5-cd907a31f74b" providerId="ADAL" clId="{04858C6D-57F7-4DA3-A310-B38B7C6D41FA}" dt="2022-10-11T07:09:40.787" v="2075" actId="255"/>
          <ac:spMkLst>
            <pc:docMk/>
            <pc:sldMk cId="99198169" sldId="319"/>
            <ac:spMk id="2" creationId="{E922051D-9B2C-4B79-83FA-EB4CA9FFBDE7}"/>
          </ac:spMkLst>
        </pc:spChg>
        <pc:spChg chg="mod">
          <ac:chgData name="Bautista, Sean carlo" userId="d217d234-2c55-4bda-b7a5-cd907a31f74b" providerId="ADAL" clId="{04858C6D-57F7-4DA3-A310-B38B7C6D41FA}" dt="2022-10-11T07:06:09.800" v="2073" actId="14100"/>
          <ac:spMkLst>
            <pc:docMk/>
            <pc:sldMk cId="99198169" sldId="319"/>
            <ac:spMk id="3" creationId="{2929F950-8BF9-4772-ACFC-61510E61B74B}"/>
          </ac:spMkLst>
        </pc:spChg>
      </pc:sldChg>
      <pc:sldChg chg="addSp modSp mod">
        <pc:chgData name="Bautista, Sean carlo" userId="d217d234-2c55-4bda-b7a5-cd907a31f74b" providerId="ADAL" clId="{04858C6D-57F7-4DA3-A310-B38B7C6D41FA}" dt="2022-10-11T06:23:05.612" v="1735" actId="20577"/>
        <pc:sldMkLst>
          <pc:docMk/>
          <pc:sldMk cId="2734418320" sldId="320"/>
        </pc:sldMkLst>
        <pc:spChg chg="mod">
          <ac:chgData name="Bautista, Sean carlo" userId="d217d234-2c55-4bda-b7a5-cd907a31f74b" providerId="ADAL" clId="{04858C6D-57F7-4DA3-A310-B38B7C6D41FA}" dt="2022-10-11T06:23:05.612" v="1735" actId="20577"/>
          <ac:spMkLst>
            <pc:docMk/>
            <pc:sldMk cId="2734418320" sldId="320"/>
            <ac:spMk id="2" creationId="{396C4D7D-EDC8-4FA1-B12D-4C1AFC289062}"/>
          </ac:spMkLst>
        </pc:spChg>
        <pc:picChg chg="add mod">
          <ac:chgData name="Bautista, Sean carlo" userId="d217d234-2c55-4bda-b7a5-cd907a31f74b" providerId="ADAL" clId="{04858C6D-57F7-4DA3-A310-B38B7C6D41FA}" dt="2022-10-09T23:37:40.092" v="231" actId="1076"/>
          <ac:picMkLst>
            <pc:docMk/>
            <pc:sldMk cId="2734418320" sldId="320"/>
            <ac:picMk id="4" creationId="{D88099D4-B956-4D96-9FB5-83246088570B}"/>
          </ac:picMkLst>
        </pc:picChg>
        <pc:picChg chg="add mod">
          <ac:chgData name="Bautista, Sean carlo" userId="d217d234-2c55-4bda-b7a5-cd907a31f74b" providerId="ADAL" clId="{04858C6D-57F7-4DA3-A310-B38B7C6D41FA}" dt="2022-10-09T23:37:08.121" v="224" actId="1076"/>
          <ac:picMkLst>
            <pc:docMk/>
            <pc:sldMk cId="2734418320" sldId="320"/>
            <ac:picMk id="9" creationId="{507843C7-C861-4B96-9296-1F4AC025875A}"/>
          </ac:picMkLst>
        </pc:picChg>
        <pc:picChg chg="add mod">
          <ac:chgData name="Bautista, Sean carlo" userId="d217d234-2c55-4bda-b7a5-cd907a31f74b" providerId="ADAL" clId="{04858C6D-57F7-4DA3-A310-B38B7C6D41FA}" dt="2022-10-09T23:37:42.133" v="232" actId="1076"/>
          <ac:picMkLst>
            <pc:docMk/>
            <pc:sldMk cId="2734418320" sldId="320"/>
            <ac:picMk id="11" creationId="{48E964E2-30F6-4C80-9658-F16448743DB6}"/>
          </ac:picMkLst>
        </pc:picChg>
        <pc:picChg chg="mod">
          <ac:chgData name="Bautista, Sean carlo" userId="d217d234-2c55-4bda-b7a5-cd907a31f74b" providerId="ADAL" clId="{04858C6D-57F7-4DA3-A310-B38B7C6D41FA}" dt="2022-10-09T23:34:29.877" v="213" actId="1076"/>
          <ac:picMkLst>
            <pc:docMk/>
            <pc:sldMk cId="2734418320" sldId="320"/>
            <ac:picMk id="17" creationId="{7454EA57-6DB3-47CE-9706-AE7C360C39F0}"/>
          </ac:picMkLst>
        </pc:picChg>
      </pc:sldChg>
      <pc:sldChg chg="addSp modSp mod">
        <pc:chgData name="Bautista, Sean carlo" userId="d217d234-2c55-4bda-b7a5-cd907a31f74b" providerId="ADAL" clId="{04858C6D-57F7-4DA3-A310-B38B7C6D41FA}" dt="2022-10-11T06:24:26.953" v="1780" actId="20577"/>
        <pc:sldMkLst>
          <pc:docMk/>
          <pc:sldMk cId="2922230088" sldId="322"/>
        </pc:sldMkLst>
        <pc:spChg chg="mod">
          <ac:chgData name="Bautista, Sean carlo" userId="d217d234-2c55-4bda-b7a5-cd907a31f74b" providerId="ADAL" clId="{04858C6D-57F7-4DA3-A310-B38B7C6D41FA}" dt="2022-10-11T06:24:26.953" v="1780" actId="20577"/>
          <ac:spMkLst>
            <pc:docMk/>
            <pc:sldMk cId="2922230088" sldId="322"/>
            <ac:spMk id="2" creationId="{396C4D7D-EDC8-4FA1-B12D-4C1AFC289062}"/>
          </ac:spMkLst>
        </pc:spChg>
        <pc:spChg chg="mod">
          <ac:chgData name="Bautista, Sean carlo" userId="d217d234-2c55-4bda-b7a5-cd907a31f74b" providerId="ADAL" clId="{04858C6D-57F7-4DA3-A310-B38B7C6D41FA}" dt="2022-10-04T23:46:01.068" v="11" actId="1076"/>
          <ac:spMkLst>
            <pc:docMk/>
            <pc:sldMk cId="2922230088" sldId="322"/>
            <ac:spMk id="13" creationId="{A8CC308F-050A-40F9-BC8B-E1B6316B07EF}"/>
          </ac:spMkLst>
        </pc:spChg>
        <pc:picChg chg="add mod">
          <ac:chgData name="Bautista, Sean carlo" userId="d217d234-2c55-4bda-b7a5-cd907a31f74b" providerId="ADAL" clId="{04858C6D-57F7-4DA3-A310-B38B7C6D41FA}" dt="2022-10-04T23:46:07.471" v="15" actId="1076"/>
          <ac:picMkLst>
            <pc:docMk/>
            <pc:sldMk cId="2922230088" sldId="322"/>
            <ac:picMk id="8" creationId="{E07B0135-97EA-489A-AC27-5BF044D2F3E0}"/>
          </ac:picMkLst>
        </pc:picChg>
      </pc:sldChg>
      <pc:sldChg chg="modSp mod">
        <pc:chgData name="Bautista, Sean carlo" userId="d217d234-2c55-4bda-b7a5-cd907a31f74b" providerId="ADAL" clId="{04858C6D-57F7-4DA3-A310-B38B7C6D41FA}" dt="2022-10-11T06:31:31.486" v="1830" actId="1076"/>
        <pc:sldMkLst>
          <pc:docMk/>
          <pc:sldMk cId="1442094461" sldId="324"/>
        </pc:sldMkLst>
        <pc:spChg chg="mod">
          <ac:chgData name="Bautista, Sean carlo" userId="d217d234-2c55-4bda-b7a5-cd907a31f74b" providerId="ADAL" clId="{04858C6D-57F7-4DA3-A310-B38B7C6D41FA}" dt="2022-10-11T06:31:11.337" v="1824" actId="14100"/>
          <ac:spMkLst>
            <pc:docMk/>
            <pc:sldMk cId="1442094461" sldId="324"/>
            <ac:spMk id="23" creationId="{A47A2E9F-3C08-4D29-834D-446DCA0628E9}"/>
          </ac:spMkLst>
        </pc:spChg>
        <pc:spChg chg="mod">
          <ac:chgData name="Bautista, Sean carlo" userId="d217d234-2c55-4bda-b7a5-cd907a31f74b" providerId="ADAL" clId="{04858C6D-57F7-4DA3-A310-B38B7C6D41FA}" dt="2022-10-11T06:30:29.839" v="1819" actId="14100"/>
          <ac:spMkLst>
            <pc:docMk/>
            <pc:sldMk cId="1442094461" sldId="324"/>
            <ac:spMk id="24" creationId="{A26D3D46-D0C6-44F7-8708-EFCC7C5F6A8A}"/>
          </ac:spMkLst>
        </pc:spChg>
        <pc:spChg chg="mod">
          <ac:chgData name="Bautista, Sean carlo" userId="d217d234-2c55-4bda-b7a5-cd907a31f74b" providerId="ADAL" clId="{04858C6D-57F7-4DA3-A310-B38B7C6D41FA}" dt="2022-10-11T06:30:32.031" v="1820" actId="14100"/>
          <ac:spMkLst>
            <pc:docMk/>
            <pc:sldMk cId="1442094461" sldId="324"/>
            <ac:spMk id="164" creationId="{3A935BF2-24C4-4EAD-9D82-B011C9E05522}"/>
          </ac:spMkLst>
        </pc:spChg>
        <pc:spChg chg="mod">
          <ac:chgData name="Bautista, Sean carlo" userId="d217d234-2c55-4bda-b7a5-cd907a31f74b" providerId="ADAL" clId="{04858C6D-57F7-4DA3-A310-B38B7C6D41FA}" dt="2022-10-11T06:31:15.513" v="1826" actId="14100"/>
          <ac:spMkLst>
            <pc:docMk/>
            <pc:sldMk cId="1442094461" sldId="324"/>
            <ac:spMk id="165" creationId="{EE0B1D01-CAF4-400F-A059-B306770C438A}"/>
          </ac:spMkLst>
        </pc:spChg>
        <pc:spChg chg="mod">
          <ac:chgData name="Bautista, Sean carlo" userId="d217d234-2c55-4bda-b7a5-cd907a31f74b" providerId="ADAL" clId="{04858C6D-57F7-4DA3-A310-B38B7C6D41FA}" dt="2022-10-11T06:30:34.679" v="1821" actId="14100"/>
          <ac:spMkLst>
            <pc:docMk/>
            <pc:sldMk cId="1442094461" sldId="324"/>
            <ac:spMk id="276" creationId="{66B79858-92F1-44EE-874B-C218D7C06F18}"/>
          </ac:spMkLst>
        </pc:spChg>
        <pc:spChg chg="mod">
          <ac:chgData name="Bautista, Sean carlo" userId="d217d234-2c55-4bda-b7a5-cd907a31f74b" providerId="ADAL" clId="{04858C6D-57F7-4DA3-A310-B38B7C6D41FA}" dt="2022-10-11T06:31:31.486" v="1830" actId="1076"/>
          <ac:spMkLst>
            <pc:docMk/>
            <pc:sldMk cId="1442094461" sldId="324"/>
            <ac:spMk id="277" creationId="{3D58F2F9-2AC0-41F8-8DA2-6D3D62DFDA59}"/>
          </ac:spMkLst>
        </pc:spChg>
        <pc:spChg chg="mod">
          <ac:chgData name="Bautista, Sean carlo" userId="d217d234-2c55-4bda-b7a5-cd907a31f74b" providerId="ADAL" clId="{04858C6D-57F7-4DA3-A310-B38B7C6D41FA}" dt="2022-10-11T06:31:22.779" v="1828" actId="14100"/>
          <ac:spMkLst>
            <pc:docMk/>
            <pc:sldMk cId="1442094461" sldId="324"/>
            <ac:spMk id="388" creationId="{F82B6C71-7F80-4104-ADFB-4C363AEB11AF}"/>
          </ac:spMkLst>
        </pc:spChg>
        <pc:spChg chg="mod">
          <ac:chgData name="Bautista, Sean carlo" userId="d217d234-2c55-4bda-b7a5-cd907a31f74b" providerId="ADAL" clId="{04858C6D-57F7-4DA3-A310-B38B7C6D41FA}" dt="2022-10-11T06:30:36.761" v="1822" actId="14100"/>
          <ac:spMkLst>
            <pc:docMk/>
            <pc:sldMk cId="1442094461" sldId="324"/>
            <ac:spMk id="389" creationId="{851E5A82-A8B6-44A2-8FF9-D96E34DF0A62}"/>
          </ac:spMkLst>
        </pc:spChg>
        <pc:spChg chg="mod">
          <ac:chgData name="Bautista, Sean carlo" userId="d217d234-2c55-4bda-b7a5-cd907a31f74b" providerId="ADAL" clId="{04858C6D-57F7-4DA3-A310-B38B7C6D41FA}" dt="2022-10-11T06:30:39.330" v="1823" actId="14100"/>
          <ac:spMkLst>
            <pc:docMk/>
            <pc:sldMk cId="1442094461" sldId="324"/>
            <ac:spMk id="500" creationId="{A50AB36B-8701-47DB-92BF-9C45DBC36C31}"/>
          </ac:spMkLst>
        </pc:spChg>
        <pc:spChg chg="mod">
          <ac:chgData name="Bautista, Sean carlo" userId="d217d234-2c55-4bda-b7a5-cd907a31f74b" providerId="ADAL" clId="{04858C6D-57F7-4DA3-A310-B38B7C6D41FA}" dt="2022-10-11T06:31:25.085" v="1829" actId="14100"/>
          <ac:spMkLst>
            <pc:docMk/>
            <pc:sldMk cId="1442094461" sldId="324"/>
            <ac:spMk id="501" creationId="{3744A7FC-6D58-494C-9E29-BA37814ACFE6}"/>
          </ac:spMkLst>
        </pc:spChg>
      </pc:sldChg>
      <pc:sldChg chg="addSp delSp modSp mod">
        <pc:chgData name="Bautista, Sean carlo" userId="d217d234-2c55-4bda-b7a5-cd907a31f74b" providerId="ADAL" clId="{04858C6D-57F7-4DA3-A310-B38B7C6D41FA}" dt="2022-10-11T07:15:26.733" v="2241" actId="767"/>
        <pc:sldMkLst>
          <pc:docMk/>
          <pc:sldMk cId="2268897684" sldId="325"/>
        </pc:sldMkLst>
        <pc:spChg chg="mod">
          <ac:chgData name="Bautista, Sean carlo" userId="d217d234-2c55-4bda-b7a5-cd907a31f74b" providerId="ADAL" clId="{04858C6D-57F7-4DA3-A310-B38B7C6D41FA}" dt="2022-10-11T07:15:05.116" v="2239" actId="20577"/>
          <ac:spMkLst>
            <pc:docMk/>
            <pc:sldMk cId="2268897684" sldId="325"/>
            <ac:spMk id="2" creationId="{C9C74D44-A30A-488F-B0FF-5F25F68EAAF4}"/>
          </ac:spMkLst>
        </pc:spChg>
        <pc:spChg chg="add del mod">
          <ac:chgData name="Bautista, Sean carlo" userId="d217d234-2c55-4bda-b7a5-cd907a31f74b" providerId="ADAL" clId="{04858C6D-57F7-4DA3-A310-B38B7C6D41FA}" dt="2022-10-11T07:14:30.938" v="2191" actId="478"/>
          <ac:spMkLst>
            <pc:docMk/>
            <pc:sldMk cId="2268897684" sldId="325"/>
            <ac:spMk id="3" creationId="{CD5AC84C-2660-4CA2-A8BE-5D042B32D131}"/>
          </ac:spMkLst>
        </pc:spChg>
        <pc:spChg chg="add del mod">
          <ac:chgData name="Bautista, Sean carlo" userId="d217d234-2c55-4bda-b7a5-cd907a31f74b" providerId="ADAL" clId="{04858C6D-57F7-4DA3-A310-B38B7C6D41FA}" dt="2022-10-11T07:14:04.867" v="2174" actId="767"/>
          <ac:spMkLst>
            <pc:docMk/>
            <pc:sldMk cId="2268897684" sldId="325"/>
            <ac:spMk id="7" creationId="{CBE44AAB-0665-4778-8AE2-FF8CF67406AD}"/>
          </ac:spMkLst>
        </pc:spChg>
        <pc:spChg chg="add del mod">
          <ac:chgData name="Bautista, Sean carlo" userId="d217d234-2c55-4bda-b7a5-cd907a31f74b" providerId="ADAL" clId="{04858C6D-57F7-4DA3-A310-B38B7C6D41FA}" dt="2022-10-11T07:14:00.860" v="2163" actId="767"/>
          <ac:spMkLst>
            <pc:docMk/>
            <pc:sldMk cId="2268897684" sldId="325"/>
            <ac:spMk id="8" creationId="{0F5308D3-E0C3-41A9-8B03-5A8317D075AE}"/>
          </ac:spMkLst>
        </pc:spChg>
        <pc:spChg chg="add mod">
          <ac:chgData name="Bautista, Sean carlo" userId="d217d234-2c55-4bda-b7a5-cd907a31f74b" providerId="ADAL" clId="{04858C6D-57F7-4DA3-A310-B38B7C6D41FA}" dt="2022-10-11T07:15:13.981" v="2240" actId="1076"/>
          <ac:spMkLst>
            <pc:docMk/>
            <pc:sldMk cId="2268897684" sldId="325"/>
            <ac:spMk id="9" creationId="{F3124BA8-8277-425A-8E04-08C11EB6EBEB}"/>
          </ac:spMkLst>
        </pc:spChg>
        <pc:spChg chg="add mod">
          <ac:chgData name="Bautista, Sean carlo" userId="d217d234-2c55-4bda-b7a5-cd907a31f74b" providerId="ADAL" clId="{04858C6D-57F7-4DA3-A310-B38B7C6D41FA}" dt="2022-10-11T07:15:26.733" v="2241" actId="767"/>
          <ac:spMkLst>
            <pc:docMk/>
            <pc:sldMk cId="2268897684" sldId="325"/>
            <ac:spMk id="10" creationId="{E7380C29-C05B-4728-A79E-D2EEF67EDB5E}"/>
          </ac:spMkLst>
        </pc:spChg>
        <pc:spChg chg="add del">
          <ac:chgData name="Bautista, Sean carlo" userId="d217d234-2c55-4bda-b7a5-cd907a31f74b" providerId="ADAL" clId="{04858C6D-57F7-4DA3-A310-B38B7C6D41FA}" dt="2022-10-11T07:14:02.378" v="2167" actId="478"/>
          <ac:spMkLst>
            <pc:docMk/>
            <pc:sldMk cId="2268897684" sldId="325"/>
            <ac:spMk id="11" creationId="{954CA3BF-8AF2-4394-84D6-3C9963432F5D}"/>
          </ac:spMkLst>
        </pc:spChg>
      </pc:sldChg>
      <pc:sldChg chg="addSp delSp modSp mod">
        <pc:chgData name="Bautista, Sean carlo" userId="d217d234-2c55-4bda-b7a5-cd907a31f74b" providerId="ADAL" clId="{04858C6D-57F7-4DA3-A310-B38B7C6D41FA}" dt="2022-10-11T06:21:46.160" v="1715" actId="20577"/>
        <pc:sldMkLst>
          <pc:docMk/>
          <pc:sldMk cId="2409492002" sldId="326"/>
        </pc:sldMkLst>
        <pc:spChg chg="mod">
          <ac:chgData name="Bautista, Sean carlo" userId="d217d234-2c55-4bda-b7a5-cd907a31f74b" providerId="ADAL" clId="{04858C6D-57F7-4DA3-A310-B38B7C6D41FA}" dt="2022-10-10T02:41:38.509" v="639" actId="1076"/>
          <ac:spMkLst>
            <pc:docMk/>
            <pc:sldMk cId="2409492002" sldId="326"/>
            <ac:spMk id="2" creationId="{AA7E3B26-AAE0-40A8-91B4-FF78425974DA}"/>
          </ac:spMkLst>
        </pc:spChg>
        <pc:spChg chg="add mod">
          <ac:chgData name="Bautista, Sean carlo" userId="d217d234-2c55-4bda-b7a5-cd907a31f74b" providerId="ADAL" clId="{04858C6D-57F7-4DA3-A310-B38B7C6D41FA}" dt="2022-10-11T06:21:46.160" v="1715" actId="20577"/>
          <ac:spMkLst>
            <pc:docMk/>
            <pc:sldMk cId="2409492002" sldId="326"/>
            <ac:spMk id="3" creationId="{4D88D40F-506B-4166-9A8A-B1F4C6B99DD9}"/>
          </ac:spMkLst>
        </pc:spChg>
        <pc:spChg chg="mod">
          <ac:chgData name="Bautista, Sean carlo" userId="d217d234-2c55-4bda-b7a5-cd907a31f74b" providerId="ADAL" clId="{04858C6D-57F7-4DA3-A310-B38B7C6D41FA}" dt="2022-10-10T02:41:49.558" v="640" actId="1076"/>
          <ac:spMkLst>
            <pc:docMk/>
            <pc:sldMk cId="2409492002" sldId="326"/>
            <ac:spMk id="12" creationId="{21785233-F39F-47FA-953C-FD952B8FAD4E}"/>
          </ac:spMkLst>
        </pc:spChg>
        <pc:spChg chg="mod">
          <ac:chgData name="Bautista, Sean carlo" userId="d217d234-2c55-4bda-b7a5-cd907a31f74b" providerId="ADAL" clId="{04858C6D-57F7-4DA3-A310-B38B7C6D41FA}" dt="2022-10-10T02:41:49.558" v="640" actId="1076"/>
          <ac:spMkLst>
            <pc:docMk/>
            <pc:sldMk cId="2409492002" sldId="326"/>
            <ac:spMk id="13" creationId="{EFE224E7-94F2-47D2-ADB9-CEEF5A5E78A5}"/>
          </ac:spMkLst>
        </pc:spChg>
        <pc:spChg chg="mod">
          <ac:chgData name="Bautista, Sean carlo" userId="d217d234-2c55-4bda-b7a5-cd907a31f74b" providerId="ADAL" clId="{04858C6D-57F7-4DA3-A310-B38B7C6D41FA}" dt="2022-10-10T02:41:49.558" v="640" actId="1076"/>
          <ac:spMkLst>
            <pc:docMk/>
            <pc:sldMk cId="2409492002" sldId="326"/>
            <ac:spMk id="14" creationId="{68F418AC-623A-4CB2-9127-2515166067A5}"/>
          </ac:spMkLst>
        </pc:spChg>
        <pc:spChg chg="mod">
          <ac:chgData name="Bautista, Sean carlo" userId="d217d234-2c55-4bda-b7a5-cd907a31f74b" providerId="ADAL" clId="{04858C6D-57F7-4DA3-A310-B38B7C6D41FA}" dt="2022-10-10T02:41:49.558" v="640" actId="1076"/>
          <ac:spMkLst>
            <pc:docMk/>
            <pc:sldMk cId="2409492002" sldId="326"/>
            <ac:spMk id="15" creationId="{A47DA58C-13F9-49AC-8A03-E7E5ED72723C}"/>
          </ac:spMkLst>
        </pc:spChg>
        <pc:spChg chg="mod">
          <ac:chgData name="Bautista, Sean carlo" userId="d217d234-2c55-4bda-b7a5-cd907a31f74b" providerId="ADAL" clId="{04858C6D-57F7-4DA3-A310-B38B7C6D41FA}" dt="2022-10-10T02:41:49.558" v="640" actId="1076"/>
          <ac:spMkLst>
            <pc:docMk/>
            <pc:sldMk cId="2409492002" sldId="326"/>
            <ac:spMk id="16" creationId="{7D5D0EDC-0903-409D-A21E-93DCF8D4F02F}"/>
          </ac:spMkLst>
        </pc:spChg>
        <pc:spChg chg="mod">
          <ac:chgData name="Bautista, Sean carlo" userId="d217d234-2c55-4bda-b7a5-cd907a31f74b" providerId="ADAL" clId="{04858C6D-57F7-4DA3-A310-B38B7C6D41FA}" dt="2022-10-10T02:41:49.558" v="640" actId="1076"/>
          <ac:spMkLst>
            <pc:docMk/>
            <pc:sldMk cId="2409492002" sldId="326"/>
            <ac:spMk id="17" creationId="{90071EFC-EBFD-47A6-81FF-4C21ABAB9AF5}"/>
          </ac:spMkLst>
        </pc:spChg>
        <pc:spChg chg="mod">
          <ac:chgData name="Bautista, Sean carlo" userId="d217d234-2c55-4bda-b7a5-cd907a31f74b" providerId="ADAL" clId="{04858C6D-57F7-4DA3-A310-B38B7C6D41FA}" dt="2022-10-10T02:41:49.558" v="640" actId="1076"/>
          <ac:spMkLst>
            <pc:docMk/>
            <pc:sldMk cId="2409492002" sldId="326"/>
            <ac:spMk id="18" creationId="{031992AF-2CEB-47FB-9328-34605BCF348F}"/>
          </ac:spMkLst>
        </pc:spChg>
        <pc:spChg chg="mod">
          <ac:chgData name="Bautista, Sean carlo" userId="d217d234-2c55-4bda-b7a5-cd907a31f74b" providerId="ADAL" clId="{04858C6D-57F7-4DA3-A310-B38B7C6D41FA}" dt="2022-10-10T02:41:49.558" v="640" actId="1076"/>
          <ac:spMkLst>
            <pc:docMk/>
            <pc:sldMk cId="2409492002" sldId="326"/>
            <ac:spMk id="19" creationId="{AA0A04BA-6CC1-4F41-8C46-D45CA084323B}"/>
          </ac:spMkLst>
        </pc:spChg>
        <pc:spChg chg="del mod">
          <ac:chgData name="Bautista, Sean carlo" userId="d217d234-2c55-4bda-b7a5-cd907a31f74b" providerId="ADAL" clId="{04858C6D-57F7-4DA3-A310-B38B7C6D41FA}" dt="2022-10-10T02:35:43.954" v="525" actId="478"/>
          <ac:spMkLst>
            <pc:docMk/>
            <pc:sldMk cId="2409492002" sldId="326"/>
            <ac:spMk id="20" creationId="{D4D6ABD4-B1E2-437C-894B-1EA709A7E9FE}"/>
          </ac:spMkLst>
        </pc:spChg>
        <pc:spChg chg="del">
          <ac:chgData name="Bautista, Sean carlo" userId="d217d234-2c55-4bda-b7a5-cd907a31f74b" providerId="ADAL" clId="{04858C6D-57F7-4DA3-A310-B38B7C6D41FA}" dt="2022-10-10T02:36:15.760" v="536" actId="478"/>
          <ac:spMkLst>
            <pc:docMk/>
            <pc:sldMk cId="2409492002" sldId="326"/>
            <ac:spMk id="21" creationId="{C114C2F4-57AF-4897-B325-DA560A9774D7}"/>
          </ac:spMkLst>
        </pc:spChg>
        <pc:spChg chg="add mod">
          <ac:chgData name="Bautista, Sean carlo" userId="d217d234-2c55-4bda-b7a5-cd907a31f74b" providerId="ADAL" clId="{04858C6D-57F7-4DA3-A310-B38B7C6D41FA}" dt="2022-10-10T02:41:49.558" v="640" actId="1076"/>
          <ac:spMkLst>
            <pc:docMk/>
            <pc:sldMk cId="2409492002" sldId="326"/>
            <ac:spMk id="22" creationId="{2263B51A-BE68-4A1E-B189-965D5272ED53}"/>
          </ac:spMkLst>
        </pc:spChg>
        <pc:spChg chg="del mod">
          <ac:chgData name="Bautista, Sean carlo" userId="d217d234-2c55-4bda-b7a5-cd907a31f74b" providerId="ADAL" clId="{04858C6D-57F7-4DA3-A310-B38B7C6D41FA}" dt="2022-10-10T02:37:00.784" v="549" actId="478"/>
          <ac:spMkLst>
            <pc:docMk/>
            <pc:sldMk cId="2409492002" sldId="326"/>
            <ac:spMk id="23" creationId="{20E09471-3F2A-45D1-B526-2620B6DDC896}"/>
          </ac:spMkLst>
        </pc:spChg>
        <pc:spChg chg="del mod">
          <ac:chgData name="Bautista, Sean carlo" userId="d217d234-2c55-4bda-b7a5-cd907a31f74b" providerId="ADAL" clId="{04858C6D-57F7-4DA3-A310-B38B7C6D41FA}" dt="2022-10-10T02:37:44.513" v="565" actId="478"/>
          <ac:spMkLst>
            <pc:docMk/>
            <pc:sldMk cId="2409492002" sldId="326"/>
            <ac:spMk id="24" creationId="{AC5AF50E-3818-42F3-898C-4B1CE4C56D7E}"/>
          </ac:spMkLst>
        </pc:spChg>
        <pc:spChg chg="del">
          <ac:chgData name="Bautista, Sean carlo" userId="d217d234-2c55-4bda-b7a5-cd907a31f74b" providerId="ADAL" clId="{04858C6D-57F7-4DA3-A310-B38B7C6D41FA}" dt="2022-10-10T02:37:44.513" v="565" actId="478"/>
          <ac:spMkLst>
            <pc:docMk/>
            <pc:sldMk cId="2409492002" sldId="326"/>
            <ac:spMk id="25" creationId="{A3AA004D-461A-47A0-A914-D217CF0A4E27}"/>
          </ac:spMkLst>
        </pc:spChg>
        <pc:spChg chg="add mod">
          <ac:chgData name="Bautista, Sean carlo" userId="d217d234-2c55-4bda-b7a5-cd907a31f74b" providerId="ADAL" clId="{04858C6D-57F7-4DA3-A310-B38B7C6D41FA}" dt="2022-10-10T02:41:49.558" v="640" actId="1076"/>
          <ac:spMkLst>
            <pc:docMk/>
            <pc:sldMk cId="2409492002" sldId="326"/>
            <ac:spMk id="26" creationId="{A9224EBA-DF39-4446-87DB-6019820FF9EF}"/>
          </ac:spMkLst>
        </pc:spChg>
        <pc:spChg chg="add mod">
          <ac:chgData name="Bautista, Sean carlo" userId="d217d234-2c55-4bda-b7a5-cd907a31f74b" providerId="ADAL" clId="{04858C6D-57F7-4DA3-A310-B38B7C6D41FA}" dt="2022-10-10T02:41:49.558" v="640" actId="1076"/>
          <ac:spMkLst>
            <pc:docMk/>
            <pc:sldMk cId="2409492002" sldId="326"/>
            <ac:spMk id="27" creationId="{3CDDE84F-07BC-4DD3-A76D-7E05325083F4}"/>
          </ac:spMkLst>
        </pc:spChg>
        <pc:spChg chg="add mod">
          <ac:chgData name="Bautista, Sean carlo" userId="d217d234-2c55-4bda-b7a5-cd907a31f74b" providerId="ADAL" clId="{04858C6D-57F7-4DA3-A310-B38B7C6D41FA}" dt="2022-10-10T02:41:49.558" v="640" actId="1076"/>
          <ac:spMkLst>
            <pc:docMk/>
            <pc:sldMk cId="2409492002" sldId="326"/>
            <ac:spMk id="28" creationId="{08CC7D9F-9F44-4275-A75D-E223DD302640}"/>
          </ac:spMkLst>
        </pc:spChg>
        <pc:spChg chg="add del mod">
          <ac:chgData name="Bautista, Sean carlo" userId="d217d234-2c55-4bda-b7a5-cd907a31f74b" providerId="ADAL" clId="{04858C6D-57F7-4DA3-A310-B38B7C6D41FA}" dt="2022-10-10T02:37:23.568" v="559"/>
          <ac:spMkLst>
            <pc:docMk/>
            <pc:sldMk cId="2409492002" sldId="326"/>
            <ac:spMk id="29" creationId="{9B180378-6B21-4B50-BC14-4D0296A43C70}"/>
          </ac:spMkLst>
        </pc:spChg>
        <pc:spChg chg="add mod">
          <ac:chgData name="Bautista, Sean carlo" userId="d217d234-2c55-4bda-b7a5-cd907a31f74b" providerId="ADAL" clId="{04858C6D-57F7-4DA3-A310-B38B7C6D41FA}" dt="2022-10-10T02:41:49.558" v="640" actId="1076"/>
          <ac:spMkLst>
            <pc:docMk/>
            <pc:sldMk cId="2409492002" sldId="326"/>
            <ac:spMk id="30" creationId="{3A0705F0-14A1-4D83-ADCD-2D94CED1466B}"/>
          </ac:spMkLst>
        </pc:spChg>
        <pc:spChg chg="add mod">
          <ac:chgData name="Bautista, Sean carlo" userId="d217d234-2c55-4bda-b7a5-cd907a31f74b" providerId="ADAL" clId="{04858C6D-57F7-4DA3-A310-B38B7C6D41FA}" dt="2022-10-10T02:41:49.558" v="640" actId="1076"/>
          <ac:spMkLst>
            <pc:docMk/>
            <pc:sldMk cId="2409492002" sldId="326"/>
            <ac:spMk id="31" creationId="{CD2052AA-4FB8-463A-AC6B-42950098648C}"/>
          </ac:spMkLst>
        </pc:spChg>
        <pc:spChg chg="add mod">
          <ac:chgData name="Bautista, Sean carlo" userId="d217d234-2c55-4bda-b7a5-cd907a31f74b" providerId="ADAL" clId="{04858C6D-57F7-4DA3-A310-B38B7C6D41FA}" dt="2022-10-10T02:41:49.558" v="640" actId="1076"/>
          <ac:spMkLst>
            <pc:docMk/>
            <pc:sldMk cId="2409492002" sldId="326"/>
            <ac:spMk id="32" creationId="{9ED21831-60B8-4E35-9660-EC5EE2B129EB}"/>
          </ac:spMkLst>
        </pc:spChg>
        <pc:spChg chg="add mod">
          <ac:chgData name="Bautista, Sean carlo" userId="d217d234-2c55-4bda-b7a5-cd907a31f74b" providerId="ADAL" clId="{04858C6D-57F7-4DA3-A310-B38B7C6D41FA}" dt="2022-10-10T02:41:49.558" v="640" actId="1076"/>
          <ac:spMkLst>
            <pc:docMk/>
            <pc:sldMk cId="2409492002" sldId="326"/>
            <ac:spMk id="33" creationId="{35CC1C60-FB5C-48A5-9E95-01003DF92B82}"/>
          </ac:spMkLst>
        </pc:spChg>
        <pc:spChg chg="add mod">
          <ac:chgData name="Bautista, Sean carlo" userId="d217d234-2c55-4bda-b7a5-cd907a31f74b" providerId="ADAL" clId="{04858C6D-57F7-4DA3-A310-B38B7C6D41FA}" dt="2022-10-10T02:41:49.558" v="640" actId="1076"/>
          <ac:spMkLst>
            <pc:docMk/>
            <pc:sldMk cId="2409492002" sldId="326"/>
            <ac:spMk id="34" creationId="{A1D4B373-808F-40AA-83CD-4A8BA2DFC416}"/>
          </ac:spMkLst>
        </pc:spChg>
      </pc:sldChg>
      <pc:sldChg chg="addSp delSp modSp mod">
        <pc:chgData name="Bautista, Sean carlo" userId="d217d234-2c55-4bda-b7a5-cd907a31f74b" providerId="ADAL" clId="{04858C6D-57F7-4DA3-A310-B38B7C6D41FA}" dt="2022-10-11T06:25:59.289" v="1806" actId="20577"/>
        <pc:sldMkLst>
          <pc:docMk/>
          <pc:sldMk cId="2187982539" sldId="327"/>
        </pc:sldMkLst>
        <pc:spChg chg="mod">
          <ac:chgData name="Bautista, Sean carlo" userId="d217d234-2c55-4bda-b7a5-cd907a31f74b" providerId="ADAL" clId="{04858C6D-57F7-4DA3-A310-B38B7C6D41FA}" dt="2022-10-11T06:25:59.289" v="1806" actId="20577"/>
          <ac:spMkLst>
            <pc:docMk/>
            <pc:sldMk cId="2187982539" sldId="327"/>
            <ac:spMk id="8" creationId="{20C1B42B-6B65-4DAA-805D-A9D4037706FE}"/>
          </ac:spMkLst>
        </pc:spChg>
        <pc:picChg chg="add mod">
          <ac:chgData name="Bautista, Sean carlo" userId="d217d234-2c55-4bda-b7a5-cd907a31f74b" providerId="ADAL" clId="{04858C6D-57F7-4DA3-A310-B38B7C6D41FA}" dt="2022-10-09T23:41:32.130" v="236" actId="14100"/>
          <ac:picMkLst>
            <pc:docMk/>
            <pc:sldMk cId="2187982539" sldId="327"/>
            <ac:picMk id="4" creationId="{F8338CF8-420E-4883-8507-B99070332812}"/>
          </ac:picMkLst>
        </pc:picChg>
        <pc:picChg chg="del">
          <ac:chgData name="Bautista, Sean carlo" userId="d217d234-2c55-4bda-b7a5-cd907a31f74b" providerId="ADAL" clId="{04858C6D-57F7-4DA3-A310-B38B7C6D41FA}" dt="2022-10-04T23:19:56.828" v="10" actId="478"/>
          <ac:picMkLst>
            <pc:docMk/>
            <pc:sldMk cId="2187982539" sldId="327"/>
            <ac:picMk id="9" creationId="{CD87F226-B398-441B-BC28-F20DD25336B8}"/>
          </ac:picMkLst>
        </pc:picChg>
      </pc:sldChg>
      <pc:sldChg chg="modSp mod">
        <pc:chgData name="Bautista, Sean carlo" userId="d217d234-2c55-4bda-b7a5-cd907a31f74b" providerId="ADAL" clId="{04858C6D-57F7-4DA3-A310-B38B7C6D41FA}" dt="2022-10-11T06:26:44.329" v="1818" actId="20577"/>
        <pc:sldMkLst>
          <pc:docMk/>
          <pc:sldMk cId="138350613" sldId="328"/>
        </pc:sldMkLst>
        <pc:spChg chg="mod">
          <ac:chgData name="Bautista, Sean carlo" userId="d217d234-2c55-4bda-b7a5-cd907a31f74b" providerId="ADAL" clId="{04858C6D-57F7-4DA3-A310-B38B7C6D41FA}" dt="2022-10-11T06:26:44.329" v="1818" actId="20577"/>
          <ac:spMkLst>
            <pc:docMk/>
            <pc:sldMk cId="138350613" sldId="328"/>
            <ac:spMk id="8" creationId="{BB7B1101-E406-4DBF-B30A-5100E9F03008}"/>
          </ac:spMkLst>
        </pc:spChg>
        <pc:picChg chg="mod">
          <ac:chgData name="Bautista, Sean carlo" userId="d217d234-2c55-4bda-b7a5-cd907a31f74b" providerId="ADAL" clId="{04858C6D-57F7-4DA3-A310-B38B7C6D41FA}" dt="2022-10-09T23:42:00.466" v="243" actId="1076"/>
          <ac:picMkLst>
            <pc:docMk/>
            <pc:sldMk cId="138350613" sldId="328"/>
            <ac:picMk id="9" creationId="{547F88D8-F481-48D3-8191-77EDFA94851D}"/>
          </ac:picMkLst>
        </pc:picChg>
      </pc:sldChg>
      <pc:sldChg chg="addSp delSp modSp mod">
        <pc:chgData name="Bautista, Sean carlo" userId="d217d234-2c55-4bda-b7a5-cd907a31f74b" providerId="ADAL" clId="{04858C6D-57F7-4DA3-A310-B38B7C6D41FA}" dt="2022-10-10T00:09:01.884" v="424"/>
        <pc:sldMkLst>
          <pc:docMk/>
          <pc:sldMk cId="2626258078" sldId="330"/>
        </pc:sldMkLst>
        <pc:picChg chg="mod">
          <ac:chgData name="Bautista, Sean carlo" userId="d217d234-2c55-4bda-b7a5-cd907a31f74b" providerId="ADAL" clId="{04858C6D-57F7-4DA3-A310-B38B7C6D41FA}" dt="2022-10-10T00:02:00.519" v="415" actId="1076"/>
          <ac:picMkLst>
            <pc:docMk/>
            <pc:sldMk cId="2626258078" sldId="330"/>
            <ac:picMk id="8" creationId="{E1ABE977-FE15-481C-92F9-294C4B6A1C12}"/>
          </ac:picMkLst>
        </pc:picChg>
        <pc:picChg chg="add mod">
          <ac:chgData name="Bautista, Sean carlo" userId="d217d234-2c55-4bda-b7a5-cd907a31f74b" providerId="ADAL" clId="{04858C6D-57F7-4DA3-A310-B38B7C6D41FA}" dt="2022-10-10T00:08:45.926" v="420"/>
          <ac:picMkLst>
            <pc:docMk/>
            <pc:sldMk cId="2626258078" sldId="330"/>
            <ac:picMk id="14" creationId="{783BE32C-EF3A-4DA7-81DB-6304ECEB4585}"/>
          </ac:picMkLst>
        </pc:picChg>
        <pc:cxnChg chg="del">
          <ac:chgData name="Bautista, Sean carlo" userId="d217d234-2c55-4bda-b7a5-cd907a31f74b" providerId="ADAL" clId="{04858C6D-57F7-4DA3-A310-B38B7C6D41FA}" dt="2022-10-10T00:08:45.384" v="419" actId="478"/>
          <ac:cxnSpMkLst>
            <pc:docMk/>
            <pc:sldMk cId="2626258078" sldId="330"/>
            <ac:cxnSpMk id="11" creationId="{7F58EEEF-CF86-4B7B-8818-F58F4F850D46}"/>
          </ac:cxnSpMkLst>
        </pc:cxnChg>
        <pc:cxnChg chg="del">
          <ac:chgData name="Bautista, Sean carlo" userId="d217d234-2c55-4bda-b7a5-cd907a31f74b" providerId="ADAL" clId="{04858C6D-57F7-4DA3-A310-B38B7C6D41FA}" dt="2022-10-10T00:08:49.679" v="421" actId="478"/>
          <ac:cxnSpMkLst>
            <pc:docMk/>
            <pc:sldMk cId="2626258078" sldId="330"/>
            <ac:cxnSpMk id="12" creationId="{B62079A5-0FD1-47A2-B14D-3DE35C8C14D2}"/>
          </ac:cxnSpMkLst>
        </pc:cxnChg>
        <pc:cxnChg chg="del">
          <ac:chgData name="Bautista, Sean carlo" userId="d217d234-2c55-4bda-b7a5-cd907a31f74b" providerId="ADAL" clId="{04858C6D-57F7-4DA3-A310-B38B7C6D41FA}" dt="2022-10-10T00:08:51.424" v="422" actId="478"/>
          <ac:cxnSpMkLst>
            <pc:docMk/>
            <pc:sldMk cId="2626258078" sldId="330"/>
            <ac:cxnSpMk id="13" creationId="{2DE82DF6-CBCB-4E3D-B4FC-A3EDA63B37D8}"/>
          </ac:cxnSpMkLst>
        </pc:cxnChg>
        <pc:cxnChg chg="add mod">
          <ac:chgData name="Bautista, Sean carlo" userId="d217d234-2c55-4bda-b7a5-cd907a31f74b" providerId="ADAL" clId="{04858C6D-57F7-4DA3-A310-B38B7C6D41FA}" dt="2022-10-10T00:08:58.164" v="423"/>
          <ac:cxnSpMkLst>
            <pc:docMk/>
            <pc:sldMk cId="2626258078" sldId="330"/>
            <ac:cxnSpMk id="15" creationId="{9C5E18AE-4EDF-4819-9727-341FD101BFF7}"/>
          </ac:cxnSpMkLst>
        </pc:cxnChg>
        <pc:cxnChg chg="add mod">
          <ac:chgData name="Bautista, Sean carlo" userId="d217d234-2c55-4bda-b7a5-cd907a31f74b" providerId="ADAL" clId="{04858C6D-57F7-4DA3-A310-B38B7C6D41FA}" dt="2022-10-10T00:09:01.884" v="424"/>
          <ac:cxnSpMkLst>
            <pc:docMk/>
            <pc:sldMk cId="2626258078" sldId="330"/>
            <ac:cxnSpMk id="16" creationId="{0D2A451B-47A2-4313-9811-88603213288E}"/>
          </ac:cxnSpMkLst>
        </pc:cxnChg>
      </pc:sldChg>
      <pc:sldChg chg="addSp delSp modSp mod">
        <pc:chgData name="Bautista, Sean carlo" userId="d217d234-2c55-4bda-b7a5-cd907a31f74b" providerId="ADAL" clId="{04858C6D-57F7-4DA3-A310-B38B7C6D41FA}" dt="2022-10-10T00:05:36.254" v="418" actId="14100"/>
        <pc:sldMkLst>
          <pc:docMk/>
          <pc:sldMk cId="2792427608" sldId="331"/>
        </pc:sldMkLst>
        <pc:picChg chg="add del mod">
          <ac:chgData name="Bautista, Sean carlo" userId="d217d234-2c55-4bda-b7a5-cd907a31f74b" providerId="ADAL" clId="{04858C6D-57F7-4DA3-A310-B38B7C6D41FA}" dt="2022-10-10T00:01:01.302" v="407" actId="22"/>
          <ac:picMkLst>
            <pc:docMk/>
            <pc:sldMk cId="2792427608" sldId="331"/>
            <ac:picMk id="10" creationId="{5D39002E-ADC1-4775-8B3E-F38CC6582649}"/>
          </ac:picMkLst>
        </pc:picChg>
        <pc:picChg chg="add mod">
          <ac:chgData name="Bautista, Sean carlo" userId="d217d234-2c55-4bda-b7a5-cd907a31f74b" providerId="ADAL" clId="{04858C6D-57F7-4DA3-A310-B38B7C6D41FA}" dt="2022-10-10T00:01:14.549" v="409" actId="1076"/>
          <ac:picMkLst>
            <pc:docMk/>
            <pc:sldMk cId="2792427608" sldId="331"/>
            <ac:picMk id="12" creationId="{33E019B0-FCCB-406E-99AE-A3247D581FDD}"/>
          </ac:picMkLst>
        </pc:picChg>
        <pc:picChg chg="mod">
          <ac:chgData name="Bautista, Sean carlo" userId="d217d234-2c55-4bda-b7a5-cd907a31f74b" providerId="ADAL" clId="{04858C6D-57F7-4DA3-A310-B38B7C6D41FA}" dt="2022-10-10T00:01:42.158" v="411" actId="1076"/>
          <ac:picMkLst>
            <pc:docMk/>
            <pc:sldMk cId="2792427608" sldId="331"/>
            <ac:picMk id="13" creationId="{50977C30-BBA8-4ECD-B7BC-CA1D491334B2}"/>
          </ac:picMkLst>
        </pc:picChg>
        <pc:picChg chg="add del">
          <ac:chgData name="Bautista, Sean carlo" userId="d217d234-2c55-4bda-b7a5-cd907a31f74b" providerId="ADAL" clId="{04858C6D-57F7-4DA3-A310-B38B7C6D41FA}" dt="2022-10-10T00:01:50.776" v="413" actId="22"/>
          <ac:picMkLst>
            <pc:docMk/>
            <pc:sldMk cId="2792427608" sldId="331"/>
            <ac:picMk id="19" creationId="{688A20BC-AA40-4AD0-A790-03F386A11B4D}"/>
          </ac:picMkLst>
        </pc:picChg>
        <pc:inkChg chg="add del">
          <ac:chgData name="Bautista, Sean carlo" userId="d217d234-2c55-4bda-b7a5-cd907a31f74b" providerId="ADAL" clId="{04858C6D-57F7-4DA3-A310-B38B7C6D41FA}" dt="2022-10-09T23:59:53.080" v="401" actId="9405"/>
          <ac:inkMkLst>
            <pc:docMk/>
            <pc:sldMk cId="2792427608" sldId="331"/>
            <ac:inkMk id="8" creationId="{62E2CBC7-5EFB-417B-9CC5-F53C8357B3FE}"/>
          </ac:inkMkLst>
        </pc:inkChg>
        <pc:cxnChg chg="add del">
          <ac:chgData name="Bautista, Sean carlo" userId="d217d234-2c55-4bda-b7a5-cd907a31f74b" providerId="ADAL" clId="{04858C6D-57F7-4DA3-A310-B38B7C6D41FA}" dt="2022-10-09T23:58:28.451" v="399" actId="478"/>
          <ac:cxnSpMkLst>
            <pc:docMk/>
            <pc:sldMk cId="2792427608" sldId="331"/>
            <ac:cxnSpMk id="7" creationId="{34991E02-D535-4A40-A930-F086B192E5A4}"/>
          </ac:cxnSpMkLst>
        </pc:cxnChg>
        <pc:cxnChg chg="mod">
          <ac:chgData name="Bautista, Sean carlo" userId="d217d234-2c55-4bda-b7a5-cd907a31f74b" providerId="ADAL" clId="{04858C6D-57F7-4DA3-A310-B38B7C6D41FA}" dt="2022-10-10T00:05:29.113" v="416" actId="14100"/>
          <ac:cxnSpMkLst>
            <pc:docMk/>
            <pc:sldMk cId="2792427608" sldId="331"/>
            <ac:cxnSpMk id="16" creationId="{2CD076C6-551C-4B95-9D96-2CF203ABF602}"/>
          </ac:cxnSpMkLst>
        </pc:cxnChg>
        <pc:cxnChg chg="mod">
          <ac:chgData name="Bautista, Sean carlo" userId="d217d234-2c55-4bda-b7a5-cd907a31f74b" providerId="ADAL" clId="{04858C6D-57F7-4DA3-A310-B38B7C6D41FA}" dt="2022-10-10T00:05:36.254" v="418" actId="14100"/>
          <ac:cxnSpMkLst>
            <pc:docMk/>
            <pc:sldMk cId="2792427608" sldId="331"/>
            <ac:cxnSpMk id="17" creationId="{E700B894-C4AF-4E4E-AED8-60A22C7329BD}"/>
          </ac:cxnSpMkLst>
        </pc:cxnChg>
        <pc:cxnChg chg="del mod">
          <ac:chgData name="Bautista, Sean carlo" userId="d217d234-2c55-4bda-b7a5-cd907a31f74b" providerId="ADAL" clId="{04858C6D-57F7-4DA3-A310-B38B7C6D41FA}" dt="2022-10-09T23:58:02.371" v="397" actId="478"/>
          <ac:cxnSpMkLst>
            <pc:docMk/>
            <pc:sldMk cId="2792427608" sldId="331"/>
            <ac:cxnSpMk id="18" creationId="{83206186-53E5-453D-A207-0D4422E8F132}"/>
          </ac:cxnSpMkLst>
        </pc:cxnChg>
      </pc:sldChg>
      <pc:sldChg chg="addSp delSp modSp mod">
        <pc:chgData name="Bautista, Sean carlo" userId="d217d234-2c55-4bda-b7a5-cd907a31f74b" providerId="ADAL" clId="{04858C6D-57F7-4DA3-A310-B38B7C6D41FA}" dt="2022-10-10T00:09:17.964" v="428"/>
        <pc:sldMkLst>
          <pc:docMk/>
          <pc:sldMk cId="231451006" sldId="332"/>
        </pc:sldMkLst>
        <pc:picChg chg="add mod">
          <ac:chgData name="Bautista, Sean carlo" userId="d217d234-2c55-4bda-b7a5-cd907a31f74b" providerId="ADAL" clId="{04858C6D-57F7-4DA3-A310-B38B7C6D41FA}" dt="2022-10-10T00:09:17.964" v="428"/>
          <ac:picMkLst>
            <pc:docMk/>
            <pc:sldMk cId="231451006" sldId="332"/>
            <ac:picMk id="15" creationId="{ABCA5FEE-F21E-4E78-A245-AC34F622CA2C}"/>
          </ac:picMkLst>
        </pc:picChg>
        <pc:cxnChg chg="del">
          <ac:chgData name="Bautista, Sean carlo" userId="d217d234-2c55-4bda-b7a5-cd907a31f74b" providerId="ADAL" clId="{04858C6D-57F7-4DA3-A310-B38B7C6D41FA}" dt="2022-10-10T00:09:11.394" v="425" actId="478"/>
          <ac:cxnSpMkLst>
            <pc:docMk/>
            <pc:sldMk cId="231451006" sldId="332"/>
            <ac:cxnSpMk id="10" creationId="{13DA13B1-3C97-490D-B14E-3A089F8AC4FF}"/>
          </ac:cxnSpMkLst>
        </pc:cxnChg>
        <pc:cxnChg chg="del">
          <ac:chgData name="Bautista, Sean carlo" userId="d217d234-2c55-4bda-b7a5-cd907a31f74b" providerId="ADAL" clId="{04858C6D-57F7-4DA3-A310-B38B7C6D41FA}" dt="2022-10-10T00:09:14.199" v="426" actId="478"/>
          <ac:cxnSpMkLst>
            <pc:docMk/>
            <pc:sldMk cId="231451006" sldId="332"/>
            <ac:cxnSpMk id="11" creationId="{729EA6E3-2A7F-41C5-8595-63845A86DC9E}"/>
          </ac:cxnSpMkLst>
        </pc:cxnChg>
        <pc:cxnChg chg="del">
          <ac:chgData name="Bautista, Sean carlo" userId="d217d234-2c55-4bda-b7a5-cd907a31f74b" providerId="ADAL" clId="{04858C6D-57F7-4DA3-A310-B38B7C6D41FA}" dt="2022-10-10T00:09:17.564" v="427" actId="478"/>
          <ac:cxnSpMkLst>
            <pc:docMk/>
            <pc:sldMk cId="231451006" sldId="332"/>
            <ac:cxnSpMk id="12" creationId="{73FF051E-612B-4F08-AB77-E205DA6C0904}"/>
          </ac:cxnSpMkLst>
        </pc:cxnChg>
        <pc:cxnChg chg="add mod">
          <ac:chgData name="Bautista, Sean carlo" userId="d217d234-2c55-4bda-b7a5-cd907a31f74b" providerId="ADAL" clId="{04858C6D-57F7-4DA3-A310-B38B7C6D41FA}" dt="2022-10-10T00:09:17.964" v="428"/>
          <ac:cxnSpMkLst>
            <pc:docMk/>
            <pc:sldMk cId="231451006" sldId="332"/>
            <ac:cxnSpMk id="13" creationId="{13920EB6-7CAD-4622-9197-1B7B4B81603B}"/>
          </ac:cxnSpMkLst>
        </pc:cxnChg>
        <pc:cxnChg chg="add mod">
          <ac:chgData name="Bautista, Sean carlo" userId="d217d234-2c55-4bda-b7a5-cd907a31f74b" providerId="ADAL" clId="{04858C6D-57F7-4DA3-A310-B38B7C6D41FA}" dt="2022-10-10T00:09:17.964" v="428"/>
          <ac:cxnSpMkLst>
            <pc:docMk/>
            <pc:sldMk cId="231451006" sldId="332"/>
            <ac:cxnSpMk id="14" creationId="{DBCF6539-44DC-473F-9FF2-2767E9BE751F}"/>
          </ac:cxnSpMkLst>
        </pc:cxnChg>
      </pc:sldChg>
      <pc:sldChg chg="addSp delSp modSp mod">
        <pc:chgData name="Bautista, Sean carlo" userId="d217d234-2c55-4bda-b7a5-cd907a31f74b" providerId="ADAL" clId="{04858C6D-57F7-4DA3-A310-B38B7C6D41FA}" dt="2022-10-10T00:34:03.719" v="459" actId="14100"/>
        <pc:sldMkLst>
          <pc:docMk/>
          <pc:sldMk cId="3859039405" sldId="333"/>
        </pc:sldMkLst>
        <pc:spChg chg="mod">
          <ac:chgData name="Bautista, Sean carlo" userId="d217d234-2c55-4bda-b7a5-cd907a31f74b" providerId="ADAL" clId="{04858C6D-57F7-4DA3-A310-B38B7C6D41FA}" dt="2022-10-05T00:35:27.990" v="120" actId="1076"/>
          <ac:spMkLst>
            <pc:docMk/>
            <pc:sldMk cId="3859039405" sldId="333"/>
            <ac:spMk id="8" creationId="{2053C975-E884-4DA3-A942-9896A059DF7D}"/>
          </ac:spMkLst>
        </pc:spChg>
        <pc:spChg chg="mod">
          <ac:chgData name="Bautista, Sean carlo" userId="d217d234-2c55-4bda-b7a5-cd907a31f74b" providerId="ADAL" clId="{04858C6D-57F7-4DA3-A310-B38B7C6D41FA}" dt="2022-10-10T00:28:53.824" v="454" actId="20577"/>
          <ac:spMkLst>
            <pc:docMk/>
            <pc:sldMk cId="3859039405" sldId="333"/>
            <ac:spMk id="12" creationId="{B2EFF8A4-4524-45DB-A063-199B42C79098}"/>
          </ac:spMkLst>
        </pc:spChg>
        <pc:spChg chg="mod">
          <ac:chgData name="Bautista, Sean carlo" userId="d217d234-2c55-4bda-b7a5-cd907a31f74b" providerId="ADAL" clId="{04858C6D-57F7-4DA3-A310-B38B7C6D41FA}" dt="2022-10-10T00:29:00.777" v="455"/>
          <ac:spMkLst>
            <pc:docMk/>
            <pc:sldMk cId="3859039405" sldId="333"/>
            <ac:spMk id="14" creationId="{1622ED36-5ABD-406C-9CC2-7B6E64B4D8BB}"/>
          </ac:spMkLst>
        </pc:spChg>
        <pc:spChg chg="mod">
          <ac:chgData name="Bautista, Sean carlo" userId="d217d234-2c55-4bda-b7a5-cd907a31f74b" providerId="ADAL" clId="{04858C6D-57F7-4DA3-A310-B38B7C6D41FA}" dt="2022-10-10T00:29:03.379" v="456"/>
          <ac:spMkLst>
            <pc:docMk/>
            <pc:sldMk cId="3859039405" sldId="333"/>
            <ac:spMk id="16" creationId="{A0755C40-3A4C-43B7-A5D0-ACB9628B0E6D}"/>
          </ac:spMkLst>
        </pc:spChg>
        <pc:picChg chg="add del mod">
          <ac:chgData name="Bautista, Sean carlo" userId="d217d234-2c55-4bda-b7a5-cd907a31f74b" providerId="ADAL" clId="{04858C6D-57F7-4DA3-A310-B38B7C6D41FA}" dt="2022-10-10T00:25:46.240" v="436" actId="478"/>
          <ac:picMkLst>
            <pc:docMk/>
            <pc:sldMk cId="3859039405" sldId="333"/>
            <ac:picMk id="7" creationId="{1608F988-1636-44E3-ABCF-171A4AA50136}"/>
          </ac:picMkLst>
        </pc:picChg>
        <pc:picChg chg="mod">
          <ac:chgData name="Bautista, Sean carlo" userId="d217d234-2c55-4bda-b7a5-cd907a31f74b" providerId="ADAL" clId="{04858C6D-57F7-4DA3-A310-B38B7C6D41FA}" dt="2022-10-10T00:34:00.318" v="457" actId="14100"/>
          <ac:picMkLst>
            <pc:docMk/>
            <pc:sldMk cId="3859039405" sldId="333"/>
            <ac:picMk id="11" creationId="{E50AF874-7EAC-47A4-BB79-819EFC2D1181}"/>
          </ac:picMkLst>
        </pc:picChg>
        <pc:picChg chg="mod">
          <ac:chgData name="Bautista, Sean carlo" userId="d217d234-2c55-4bda-b7a5-cd907a31f74b" providerId="ADAL" clId="{04858C6D-57F7-4DA3-A310-B38B7C6D41FA}" dt="2022-10-10T00:34:02.022" v="458" actId="14100"/>
          <ac:picMkLst>
            <pc:docMk/>
            <pc:sldMk cId="3859039405" sldId="333"/>
            <ac:picMk id="13" creationId="{803ADA5B-77DF-49D7-8F95-FCEC0E922FC9}"/>
          </ac:picMkLst>
        </pc:picChg>
        <pc:picChg chg="mod">
          <ac:chgData name="Bautista, Sean carlo" userId="d217d234-2c55-4bda-b7a5-cd907a31f74b" providerId="ADAL" clId="{04858C6D-57F7-4DA3-A310-B38B7C6D41FA}" dt="2022-10-10T00:34:03.719" v="459" actId="14100"/>
          <ac:picMkLst>
            <pc:docMk/>
            <pc:sldMk cId="3859039405" sldId="333"/>
            <ac:picMk id="15" creationId="{026C614B-7EAE-4133-9B4A-51E8FAE4C9AD}"/>
          </ac:picMkLst>
        </pc:picChg>
      </pc:sldChg>
      <pc:sldChg chg="addSp modSp mod">
        <pc:chgData name="Bautista, Sean carlo" userId="d217d234-2c55-4bda-b7a5-cd907a31f74b" providerId="ADAL" clId="{04858C6D-57F7-4DA3-A310-B38B7C6D41FA}" dt="2022-10-11T06:44:54.969" v="1938" actId="5793"/>
        <pc:sldMkLst>
          <pc:docMk/>
          <pc:sldMk cId="1662320452" sldId="334"/>
        </pc:sldMkLst>
        <pc:spChg chg="add mod">
          <ac:chgData name="Bautista, Sean carlo" userId="d217d234-2c55-4bda-b7a5-cd907a31f74b" providerId="ADAL" clId="{04858C6D-57F7-4DA3-A310-B38B7C6D41FA}" dt="2022-10-11T06:44:54.969" v="1938" actId="5793"/>
          <ac:spMkLst>
            <pc:docMk/>
            <pc:sldMk cId="1662320452" sldId="334"/>
            <ac:spMk id="3" creationId="{374AEB56-5C6A-4DB3-8D33-5DD36756E84B}"/>
          </ac:spMkLst>
        </pc:spChg>
      </pc:sldChg>
      <pc:sldChg chg="addSp modSp mod">
        <pc:chgData name="Bautista, Sean carlo" userId="d217d234-2c55-4bda-b7a5-cd907a31f74b" providerId="ADAL" clId="{04858C6D-57F7-4DA3-A310-B38B7C6D41FA}" dt="2022-10-11T06:56:28.560" v="2071" actId="20577"/>
        <pc:sldMkLst>
          <pc:docMk/>
          <pc:sldMk cId="1980366085" sldId="336"/>
        </pc:sldMkLst>
        <pc:spChg chg="add mod">
          <ac:chgData name="Bautista, Sean carlo" userId="d217d234-2c55-4bda-b7a5-cd907a31f74b" providerId="ADAL" clId="{04858C6D-57F7-4DA3-A310-B38B7C6D41FA}" dt="2022-10-11T06:56:28.560" v="2071" actId="20577"/>
          <ac:spMkLst>
            <pc:docMk/>
            <pc:sldMk cId="1980366085" sldId="336"/>
            <ac:spMk id="3" creationId="{DC7865D1-332A-469E-A49A-DD2AD830F9E8}"/>
          </ac:spMkLst>
        </pc:spChg>
      </pc:sldChg>
      <pc:sldChg chg="addSp delSp modSp new del mod">
        <pc:chgData name="Bautista, Sean carlo" userId="d217d234-2c55-4bda-b7a5-cd907a31f74b" providerId="ADAL" clId="{04858C6D-57F7-4DA3-A310-B38B7C6D41FA}" dt="2022-10-10T02:58:21.312" v="641" actId="2696"/>
        <pc:sldMkLst>
          <pc:docMk/>
          <pc:sldMk cId="1733882333" sldId="337"/>
        </pc:sldMkLst>
        <pc:spChg chg="del">
          <ac:chgData name="Bautista, Sean carlo" userId="d217d234-2c55-4bda-b7a5-cd907a31f74b" providerId="ADAL" clId="{04858C6D-57F7-4DA3-A310-B38B7C6D41FA}" dt="2022-10-05T00:24:37.990" v="21" actId="22"/>
          <ac:spMkLst>
            <pc:docMk/>
            <pc:sldMk cId="1733882333" sldId="337"/>
            <ac:spMk id="3" creationId="{70E21843-B02C-4167-B5C8-E2B1FCDBCA65}"/>
          </ac:spMkLst>
        </pc:spChg>
        <pc:spChg chg="add del mod">
          <ac:chgData name="Bautista, Sean carlo" userId="d217d234-2c55-4bda-b7a5-cd907a31f74b" providerId="ADAL" clId="{04858C6D-57F7-4DA3-A310-B38B7C6D41FA}" dt="2022-10-05T00:25:09.211" v="29" actId="22"/>
          <ac:spMkLst>
            <pc:docMk/>
            <pc:sldMk cId="1733882333" sldId="337"/>
            <ac:spMk id="10" creationId="{D37018B2-77C1-47EA-BF99-2F729C610B75}"/>
          </ac:spMkLst>
        </pc:spChg>
        <pc:spChg chg="add mod">
          <ac:chgData name="Bautista, Sean carlo" userId="d217d234-2c55-4bda-b7a5-cd907a31f74b" providerId="ADAL" clId="{04858C6D-57F7-4DA3-A310-B38B7C6D41FA}" dt="2022-10-05T00:28:06.435" v="53" actId="20577"/>
          <ac:spMkLst>
            <pc:docMk/>
            <pc:sldMk cId="1733882333" sldId="337"/>
            <ac:spMk id="15" creationId="{87303A37-9084-4F00-86F2-2800D11DC39F}"/>
          </ac:spMkLst>
        </pc:spChg>
        <pc:spChg chg="add mod">
          <ac:chgData name="Bautista, Sean carlo" userId="d217d234-2c55-4bda-b7a5-cd907a31f74b" providerId="ADAL" clId="{04858C6D-57F7-4DA3-A310-B38B7C6D41FA}" dt="2022-10-05T00:30:18.430" v="73" actId="20577"/>
          <ac:spMkLst>
            <pc:docMk/>
            <pc:sldMk cId="1733882333" sldId="337"/>
            <ac:spMk id="18" creationId="{B103812B-0B88-4C59-BEF4-5F84280D5D75}"/>
          </ac:spMkLst>
        </pc:spChg>
        <pc:picChg chg="add del mod ord">
          <ac:chgData name="Bautista, Sean carlo" userId="d217d234-2c55-4bda-b7a5-cd907a31f74b" providerId="ADAL" clId="{04858C6D-57F7-4DA3-A310-B38B7C6D41FA}" dt="2022-10-05T00:24:53.683" v="28" actId="478"/>
          <ac:picMkLst>
            <pc:docMk/>
            <pc:sldMk cId="1733882333" sldId="337"/>
            <ac:picMk id="8" creationId="{EDBFFA50-7C18-44E1-98C2-0CB6F6372136}"/>
          </ac:picMkLst>
        </pc:picChg>
        <pc:picChg chg="add mod ord">
          <ac:chgData name="Bautista, Sean carlo" userId="d217d234-2c55-4bda-b7a5-cd907a31f74b" providerId="ADAL" clId="{04858C6D-57F7-4DA3-A310-B38B7C6D41FA}" dt="2022-10-05T00:27:50.274" v="37" actId="14100"/>
          <ac:picMkLst>
            <pc:docMk/>
            <pc:sldMk cId="1733882333" sldId="337"/>
            <ac:picMk id="12" creationId="{005F29E4-C850-4CBB-A5E8-A892BD381AF5}"/>
          </ac:picMkLst>
        </pc:picChg>
        <pc:picChg chg="add mod">
          <ac:chgData name="Bautista, Sean carlo" userId="d217d234-2c55-4bda-b7a5-cd907a31f74b" providerId="ADAL" clId="{04858C6D-57F7-4DA3-A310-B38B7C6D41FA}" dt="2022-10-05T00:25:49.830" v="36" actId="14100"/>
          <ac:picMkLst>
            <pc:docMk/>
            <pc:sldMk cId="1733882333" sldId="337"/>
            <ac:picMk id="14" creationId="{0A450A50-F5C7-4460-812D-4A38A93E8722}"/>
          </ac:picMkLst>
        </pc:picChg>
        <pc:picChg chg="add del">
          <ac:chgData name="Bautista, Sean carlo" userId="d217d234-2c55-4bda-b7a5-cd907a31f74b" providerId="ADAL" clId="{04858C6D-57F7-4DA3-A310-B38B7C6D41FA}" dt="2022-10-05T00:30:00.539" v="55" actId="22"/>
          <ac:picMkLst>
            <pc:docMk/>
            <pc:sldMk cId="1733882333" sldId="337"/>
            <ac:picMk id="17" creationId="{0F56E833-2848-406C-8048-67B85055E340}"/>
          </ac:picMkLst>
        </pc:picChg>
      </pc:sldChg>
      <pc:sldChg chg="addSp delSp modSp new mod">
        <pc:chgData name="Bautista, Sean carlo" userId="d217d234-2c55-4bda-b7a5-cd907a31f74b" providerId="ADAL" clId="{04858C6D-57F7-4DA3-A310-B38B7C6D41FA}" dt="2022-10-11T06:41:40.182" v="1916" actId="20577"/>
        <pc:sldMkLst>
          <pc:docMk/>
          <pc:sldMk cId="3429350856" sldId="338"/>
        </pc:sldMkLst>
        <pc:spChg chg="mod">
          <ac:chgData name="Bautista, Sean carlo" userId="d217d234-2c55-4bda-b7a5-cd907a31f74b" providerId="ADAL" clId="{04858C6D-57F7-4DA3-A310-B38B7C6D41FA}" dt="2022-10-10T02:58:38.532" v="687" actId="20577"/>
          <ac:spMkLst>
            <pc:docMk/>
            <pc:sldMk cId="3429350856" sldId="338"/>
            <ac:spMk id="2" creationId="{7EA529BD-4E71-4822-A7DA-9ED0402674B9}"/>
          </ac:spMkLst>
        </pc:spChg>
        <pc:spChg chg="del">
          <ac:chgData name="Bautista, Sean carlo" userId="d217d234-2c55-4bda-b7a5-cd907a31f74b" providerId="ADAL" clId="{04858C6D-57F7-4DA3-A310-B38B7C6D41FA}" dt="2022-10-05T00:31:29.910" v="75" actId="22"/>
          <ac:spMkLst>
            <pc:docMk/>
            <pc:sldMk cId="3429350856" sldId="338"/>
            <ac:spMk id="3" creationId="{85FBDBD6-3C1C-4C9A-944B-68FFC1E0C816}"/>
          </ac:spMkLst>
        </pc:spChg>
        <pc:spChg chg="add mod">
          <ac:chgData name="Bautista, Sean carlo" userId="d217d234-2c55-4bda-b7a5-cd907a31f74b" providerId="ADAL" clId="{04858C6D-57F7-4DA3-A310-B38B7C6D41FA}" dt="2022-10-11T06:41:40.182" v="1916" actId="20577"/>
          <ac:spMkLst>
            <pc:docMk/>
            <pc:sldMk cId="3429350856" sldId="338"/>
            <ac:spMk id="3" creationId="{9558C017-2C0C-4C60-B354-01096C8393E9}"/>
          </ac:spMkLst>
        </pc:spChg>
        <pc:spChg chg="add mod">
          <ac:chgData name="Bautista, Sean carlo" userId="d217d234-2c55-4bda-b7a5-cd907a31f74b" providerId="ADAL" clId="{04858C6D-57F7-4DA3-A310-B38B7C6D41FA}" dt="2022-10-05T00:32:10.599" v="88" actId="1076"/>
          <ac:spMkLst>
            <pc:docMk/>
            <pc:sldMk cId="3429350856" sldId="338"/>
            <ac:spMk id="11" creationId="{D407948E-37F7-43B5-A714-1CA34A25A6D7}"/>
          </ac:spMkLst>
        </pc:spChg>
        <pc:spChg chg="add mod">
          <ac:chgData name="Bautista, Sean carlo" userId="d217d234-2c55-4bda-b7a5-cd907a31f74b" providerId="ADAL" clId="{04858C6D-57F7-4DA3-A310-B38B7C6D41FA}" dt="2022-10-05T00:32:24.826" v="97" actId="20577"/>
          <ac:spMkLst>
            <pc:docMk/>
            <pc:sldMk cId="3429350856" sldId="338"/>
            <ac:spMk id="12" creationId="{1EE1CF65-4EC5-4438-ACDC-CDDD05AD33A5}"/>
          </ac:spMkLst>
        </pc:spChg>
        <pc:picChg chg="add mod ord">
          <ac:chgData name="Bautista, Sean carlo" userId="d217d234-2c55-4bda-b7a5-cd907a31f74b" providerId="ADAL" clId="{04858C6D-57F7-4DA3-A310-B38B7C6D41FA}" dt="2022-10-05T00:31:37.125" v="79" actId="1076"/>
          <ac:picMkLst>
            <pc:docMk/>
            <pc:sldMk cId="3429350856" sldId="338"/>
            <ac:picMk id="8" creationId="{9837DE45-B4FC-495A-87CB-F8DED4ADA399}"/>
          </ac:picMkLst>
        </pc:picChg>
        <pc:picChg chg="add mod">
          <ac:chgData name="Bautista, Sean carlo" userId="d217d234-2c55-4bda-b7a5-cd907a31f74b" providerId="ADAL" clId="{04858C6D-57F7-4DA3-A310-B38B7C6D41FA}" dt="2022-10-05T00:32:02.190" v="86" actId="14100"/>
          <ac:picMkLst>
            <pc:docMk/>
            <pc:sldMk cId="3429350856" sldId="338"/>
            <ac:picMk id="10" creationId="{4E5937F4-72FA-44E1-A398-931BD2E8BACF}"/>
          </ac:picMkLst>
        </pc:picChg>
      </pc:sldChg>
      <pc:sldChg chg="addSp delSp modSp new mod">
        <pc:chgData name="Bautista, Sean carlo" userId="d217d234-2c55-4bda-b7a5-cd907a31f74b" providerId="ADAL" clId="{04858C6D-57F7-4DA3-A310-B38B7C6D41FA}" dt="2022-10-11T06:47:36.753" v="1969" actId="20577"/>
        <pc:sldMkLst>
          <pc:docMk/>
          <pc:sldMk cId="1607101642" sldId="339"/>
        </pc:sldMkLst>
        <pc:spChg chg="mod">
          <ac:chgData name="Bautista, Sean carlo" userId="d217d234-2c55-4bda-b7a5-cd907a31f74b" providerId="ADAL" clId="{04858C6D-57F7-4DA3-A310-B38B7C6D41FA}" dt="2022-10-11T06:47:36.753" v="1969" actId="20577"/>
          <ac:spMkLst>
            <pc:docMk/>
            <pc:sldMk cId="1607101642" sldId="339"/>
            <ac:spMk id="2" creationId="{3A71B552-A1E3-4A32-B92E-0F18F956B859}"/>
          </ac:spMkLst>
        </pc:spChg>
        <pc:spChg chg="del mod">
          <ac:chgData name="Bautista, Sean carlo" userId="d217d234-2c55-4bda-b7a5-cd907a31f74b" providerId="ADAL" clId="{04858C6D-57F7-4DA3-A310-B38B7C6D41FA}" dt="2022-10-05T00:57:55.926" v="173" actId="22"/>
          <ac:spMkLst>
            <pc:docMk/>
            <pc:sldMk cId="1607101642" sldId="339"/>
            <ac:spMk id="3" creationId="{8F2F15E8-DD6F-476D-B09A-230FE3C064BD}"/>
          </ac:spMkLst>
        </pc:spChg>
        <pc:picChg chg="add mod ord">
          <ac:chgData name="Bautista, Sean carlo" userId="d217d234-2c55-4bda-b7a5-cd907a31f74b" providerId="ADAL" clId="{04858C6D-57F7-4DA3-A310-B38B7C6D41FA}" dt="2022-10-05T00:58:38.358" v="181" actId="14100"/>
          <ac:picMkLst>
            <pc:docMk/>
            <pc:sldMk cId="1607101642" sldId="339"/>
            <ac:picMk id="8" creationId="{98CD2788-4C1B-45D5-9FF2-F0054C72F9C8}"/>
          </ac:picMkLst>
        </pc:picChg>
        <pc:picChg chg="add mod">
          <ac:chgData name="Bautista, Sean carlo" userId="d217d234-2c55-4bda-b7a5-cd907a31f74b" providerId="ADAL" clId="{04858C6D-57F7-4DA3-A310-B38B7C6D41FA}" dt="2022-10-05T00:58:50.110" v="185" actId="1076"/>
          <ac:picMkLst>
            <pc:docMk/>
            <pc:sldMk cId="1607101642" sldId="339"/>
            <ac:picMk id="10" creationId="{8E9569B2-E04B-41D0-A0C2-6E0CA8183DA5}"/>
          </ac:picMkLst>
        </pc:picChg>
      </pc:sldChg>
      <pc:sldChg chg="addSp delSp modSp new mod">
        <pc:chgData name="Bautista, Sean carlo" userId="d217d234-2c55-4bda-b7a5-cd907a31f74b" providerId="ADAL" clId="{04858C6D-57F7-4DA3-A310-B38B7C6D41FA}" dt="2022-10-11T06:52:00.925" v="2033" actId="1076"/>
        <pc:sldMkLst>
          <pc:docMk/>
          <pc:sldMk cId="722752876" sldId="340"/>
        </pc:sldMkLst>
        <pc:spChg chg="mod">
          <ac:chgData name="Bautista, Sean carlo" userId="d217d234-2c55-4bda-b7a5-cd907a31f74b" providerId="ADAL" clId="{04858C6D-57F7-4DA3-A310-B38B7C6D41FA}" dt="2022-10-05T01:03:09.746" v="204"/>
          <ac:spMkLst>
            <pc:docMk/>
            <pc:sldMk cId="722752876" sldId="340"/>
            <ac:spMk id="2" creationId="{5601F48C-DC39-421D-8362-A35347A04EB8}"/>
          </ac:spMkLst>
        </pc:spChg>
        <pc:spChg chg="del">
          <ac:chgData name="Bautista, Sean carlo" userId="d217d234-2c55-4bda-b7a5-cd907a31f74b" providerId="ADAL" clId="{04858C6D-57F7-4DA3-A310-B38B7C6D41FA}" dt="2022-10-05T01:15:22.147" v="205" actId="22"/>
          <ac:spMkLst>
            <pc:docMk/>
            <pc:sldMk cId="722752876" sldId="340"/>
            <ac:spMk id="3" creationId="{B20314D3-0B50-4F85-BAB9-899305869DF3}"/>
          </ac:spMkLst>
        </pc:spChg>
        <pc:spChg chg="add mod">
          <ac:chgData name="Bautista, Sean carlo" userId="d217d234-2c55-4bda-b7a5-cd907a31f74b" providerId="ADAL" clId="{04858C6D-57F7-4DA3-A310-B38B7C6D41FA}" dt="2022-10-11T05:30:52.916" v="1412" actId="478"/>
          <ac:spMkLst>
            <pc:docMk/>
            <pc:sldMk cId="722752876" sldId="340"/>
            <ac:spMk id="7" creationId="{30155DBF-85FD-47B3-8541-756601E8F528}"/>
          </ac:spMkLst>
        </pc:spChg>
        <pc:spChg chg="add mod">
          <ac:chgData name="Bautista, Sean carlo" userId="d217d234-2c55-4bda-b7a5-cd907a31f74b" providerId="ADAL" clId="{04858C6D-57F7-4DA3-A310-B38B7C6D41FA}" dt="2022-10-11T06:51:59.308" v="2032" actId="20577"/>
          <ac:spMkLst>
            <pc:docMk/>
            <pc:sldMk cId="722752876" sldId="340"/>
            <ac:spMk id="11" creationId="{ED183CA4-5C97-48E7-B7C3-18C3E2E19B62}"/>
          </ac:spMkLst>
        </pc:spChg>
        <pc:picChg chg="add del">
          <ac:chgData name="Bautista, Sean carlo" userId="d217d234-2c55-4bda-b7a5-cd907a31f74b" providerId="ADAL" clId="{04858C6D-57F7-4DA3-A310-B38B7C6D41FA}" dt="2022-10-05T01:03:01.850" v="203" actId="22"/>
          <ac:picMkLst>
            <pc:docMk/>
            <pc:sldMk cId="722752876" sldId="340"/>
            <ac:picMk id="8" creationId="{D1B67487-B363-42C8-8C40-73DAF6E9DBDA}"/>
          </ac:picMkLst>
        </pc:picChg>
        <pc:picChg chg="add mod">
          <ac:chgData name="Bautista, Sean carlo" userId="d217d234-2c55-4bda-b7a5-cd907a31f74b" providerId="ADAL" clId="{04858C6D-57F7-4DA3-A310-B38B7C6D41FA}" dt="2022-10-11T06:52:00.925" v="2033" actId="1076"/>
          <ac:picMkLst>
            <pc:docMk/>
            <pc:sldMk cId="722752876" sldId="340"/>
            <ac:picMk id="9" creationId="{A6DCE49C-64A3-4523-9471-EA425937115A}"/>
          </ac:picMkLst>
        </pc:picChg>
        <pc:picChg chg="add del mod ord">
          <ac:chgData name="Bautista, Sean carlo" userId="d217d234-2c55-4bda-b7a5-cd907a31f74b" providerId="ADAL" clId="{04858C6D-57F7-4DA3-A310-B38B7C6D41FA}" dt="2022-10-11T05:30:52.916" v="1412" actId="478"/>
          <ac:picMkLst>
            <pc:docMk/>
            <pc:sldMk cId="722752876" sldId="340"/>
            <ac:picMk id="10" creationId="{BD443081-63C8-4055-A402-7ED084918962}"/>
          </ac:picMkLst>
        </pc:picChg>
      </pc:sldChg>
      <pc:sldChg chg="addSp delSp modSp new mod">
        <pc:chgData name="Bautista, Sean carlo" userId="d217d234-2c55-4bda-b7a5-cd907a31f74b" providerId="ADAL" clId="{04858C6D-57F7-4DA3-A310-B38B7C6D41FA}" dt="2022-10-09T23:51:46.171" v="376" actId="1076"/>
        <pc:sldMkLst>
          <pc:docMk/>
          <pc:sldMk cId="1744509279" sldId="341"/>
        </pc:sldMkLst>
        <pc:spChg chg="mod">
          <ac:chgData name="Bautista, Sean carlo" userId="d217d234-2c55-4bda-b7a5-cd907a31f74b" providerId="ADAL" clId="{04858C6D-57F7-4DA3-A310-B38B7C6D41FA}" dt="2022-10-09T23:47:02.921" v="358" actId="20577"/>
          <ac:spMkLst>
            <pc:docMk/>
            <pc:sldMk cId="1744509279" sldId="341"/>
            <ac:spMk id="2" creationId="{844F6EDC-3D0F-498E-8A72-8258EE8D6756}"/>
          </ac:spMkLst>
        </pc:spChg>
        <pc:spChg chg="del">
          <ac:chgData name="Bautista, Sean carlo" userId="d217d234-2c55-4bda-b7a5-cd907a31f74b" providerId="ADAL" clId="{04858C6D-57F7-4DA3-A310-B38B7C6D41FA}" dt="2022-10-09T23:47:08.566" v="359" actId="22"/>
          <ac:spMkLst>
            <pc:docMk/>
            <pc:sldMk cId="1744509279" sldId="341"/>
            <ac:spMk id="3" creationId="{81D05DBD-7190-4F0B-97A1-1EB6C0CE4341}"/>
          </ac:spMkLst>
        </pc:spChg>
        <pc:spChg chg="add del mod">
          <ac:chgData name="Bautista, Sean carlo" userId="d217d234-2c55-4bda-b7a5-cd907a31f74b" providerId="ADAL" clId="{04858C6D-57F7-4DA3-A310-B38B7C6D41FA}" dt="2022-10-09T23:50:39.040" v="364" actId="22"/>
          <ac:spMkLst>
            <pc:docMk/>
            <pc:sldMk cId="1744509279" sldId="341"/>
            <ac:spMk id="10" creationId="{1211F839-DD6B-40F7-8B12-DF3F3D3AE6AF}"/>
          </ac:spMkLst>
        </pc:spChg>
        <pc:picChg chg="add del mod ord">
          <ac:chgData name="Bautista, Sean carlo" userId="d217d234-2c55-4bda-b7a5-cd907a31f74b" providerId="ADAL" clId="{04858C6D-57F7-4DA3-A310-B38B7C6D41FA}" dt="2022-10-09T23:50:37.935" v="363" actId="478"/>
          <ac:picMkLst>
            <pc:docMk/>
            <pc:sldMk cId="1744509279" sldId="341"/>
            <ac:picMk id="8" creationId="{EB511ABC-9353-4E79-8A9E-617C9CDE0FB0}"/>
          </ac:picMkLst>
        </pc:picChg>
        <pc:picChg chg="add mod ord">
          <ac:chgData name="Bautista, Sean carlo" userId="d217d234-2c55-4bda-b7a5-cd907a31f74b" providerId="ADAL" clId="{04858C6D-57F7-4DA3-A310-B38B7C6D41FA}" dt="2022-10-09T23:50:46.780" v="369" actId="14100"/>
          <ac:picMkLst>
            <pc:docMk/>
            <pc:sldMk cId="1744509279" sldId="341"/>
            <ac:picMk id="12" creationId="{53825E31-CD7B-492C-8AE4-67465301321F}"/>
          </ac:picMkLst>
        </pc:picChg>
        <pc:picChg chg="add mod">
          <ac:chgData name="Bautista, Sean carlo" userId="d217d234-2c55-4bda-b7a5-cd907a31f74b" providerId="ADAL" clId="{04858C6D-57F7-4DA3-A310-B38B7C6D41FA}" dt="2022-10-09T23:51:46.171" v="376" actId="1076"/>
          <ac:picMkLst>
            <pc:docMk/>
            <pc:sldMk cId="1744509279" sldId="341"/>
            <ac:picMk id="14" creationId="{53288DE4-1368-4022-A128-4E3542E61ACC}"/>
          </ac:picMkLst>
        </pc:picChg>
      </pc:sldChg>
      <pc:sldChg chg="addSp delSp modSp new mod">
        <pc:chgData name="Bautista, Sean carlo" userId="d217d234-2c55-4bda-b7a5-cd907a31f74b" providerId="ADAL" clId="{04858C6D-57F7-4DA3-A310-B38B7C6D41FA}" dt="2022-10-09T23:55:54.992" v="392" actId="14100"/>
        <pc:sldMkLst>
          <pc:docMk/>
          <pc:sldMk cId="1537135650" sldId="342"/>
        </pc:sldMkLst>
        <pc:spChg chg="mod">
          <ac:chgData name="Bautista, Sean carlo" userId="d217d234-2c55-4bda-b7a5-cd907a31f74b" providerId="ADAL" clId="{04858C6D-57F7-4DA3-A310-B38B7C6D41FA}" dt="2022-10-09T23:52:37.230" v="378"/>
          <ac:spMkLst>
            <pc:docMk/>
            <pc:sldMk cId="1537135650" sldId="342"/>
            <ac:spMk id="2" creationId="{665CAA95-22F5-4FC6-AACA-25807C1D6C2B}"/>
          </ac:spMkLst>
        </pc:spChg>
        <pc:spChg chg="del">
          <ac:chgData name="Bautista, Sean carlo" userId="d217d234-2c55-4bda-b7a5-cd907a31f74b" providerId="ADAL" clId="{04858C6D-57F7-4DA3-A310-B38B7C6D41FA}" dt="2022-10-09T23:55:00.900" v="379" actId="22"/>
          <ac:spMkLst>
            <pc:docMk/>
            <pc:sldMk cId="1537135650" sldId="342"/>
            <ac:spMk id="3" creationId="{A78290AA-8851-447D-9A76-3B04560262F3}"/>
          </ac:spMkLst>
        </pc:spChg>
        <pc:picChg chg="add mod ord">
          <ac:chgData name="Bautista, Sean carlo" userId="d217d234-2c55-4bda-b7a5-cd907a31f74b" providerId="ADAL" clId="{04858C6D-57F7-4DA3-A310-B38B7C6D41FA}" dt="2022-10-09T23:55:54.992" v="392" actId="14100"/>
          <ac:picMkLst>
            <pc:docMk/>
            <pc:sldMk cId="1537135650" sldId="342"/>
            <ac:picMk id="8" creationId="{503C3584-ED3A-4E35-B7DE-BA5B0BD31BE1}"/>
          </ac:picMkLst>
        </pc:picChg>
        <pc:picChg chg="add mod">
          <ac:chgData name="Bautista, Sean carlo" userId="d217d234-2c55-4bda-b7a5-cd907a31f74b" providerId="ADAL" clId="{04858C6D-57F7-4DA3-A310-B38B7C6D41FA}" dt="2022-10-09T23:55:46.493" v="390" actId="1076"/>
          <ac:picMkLst>
            <pc:docMk/>
            <pc:sldMk cId="1537135650" sldId="342"/>
            <ac:picMk id="10" creationId="{A4049491-EE67-4245-8266-A9C8439112C2}"/>
          </ac:picMkLst>
        </pc:picChg>
      </pc:sldChg>
      <pc:sldChg chg="addSp delSp modSp new mod ord delAnim modAnim">
        <pc:chgData name="Bautista, Sean carlo" userId="d217d234-2c55-4bda-b7a5-cd907a31f74b" providerId="ADAL" clId="{04858C6D-57F7-4DA3-A310-B38B7C6D41FA}" dt="2022-10-11T02:33:07.046" v="1294"/>
        <pc:sldMkLst>
          <pc:docMk/>
          <pc:sldMk cId="1672247426" sldId="343"/>
        </pc:sldMkLst>
        <pc:spChg chg="mod">
          <ac:chgData name="Bautista, Sean carlo" userId="d217d234-2c55-4bda-b7a5-cd907a31f74b" providerId="ADAL" clId="{04858C6D-57F7-4DA3-A310-B38B7C6D41FA}" dt="2022-10-10T00:45:23.936" v="477" actId="20577"/>
          <ac:spMkLst>
            <pc:docMk/>
            <pc:sldMk cId="1672247426" sldId="343"/>
            <ac:spMk id="2" creationId="{0C5F7CBD-194B-4FD6-97A3-67F81F15D332}"/>
          </ac:spMkLst>
        </pc:spChg>
        <pc:spChg chg="del">
          <ac:chgData name="Bautista, Sean carlo" userId="d217d234-2c55-4bda-b7a5-cd907a31f74b" providerId="ADAL" clId="{04858C6D-57F7-4DA3-A310-B38B7C6D41FA}" dt="2022-10-11T00:22:53.436" v="688" actId="22"/>
          <ac:spMkLst>
            <pc:docMk/>
            <pc:sldMk cId="1672247426" sldId="343"/>
            <ac:spMk id="3" creationId="{2A90FF45-1363-4D3B-B7F0-0167667C9324}"/>
          </ac:spMkLst>
        </pc:spChg>
        <pc:spChg chg="add del mod">
          <ac:chgData name="Bautista, Sean carlo" userId="d217d234-2c55-4bda-b7a5-cd907a31f74b" providerId="ADAL" clId="{04858C6D-57F7-4DA3-A310-B38B7C6D41FA}" dt="2022-10-11T01:13:50.091" v="845"/>
          <ac:spMkLst>
            <pc:docMk/>
            <pc:sldMk cId="1672247426" sldId="343"/>
            <ac:spMk id="20" creationId="{56684CFB-7B89-4CF5-BA3B-9CB9C1589E63}"/>
          </ac:spMkLst>
        </pc:spChg>
        <pc:spChg chg="add del mod">
          <ac:chgData name="Bautista, Sean carlo" userId="d217d234-2c55-4bda-b7a5-cd907a31f74b" providerId="ADAL" clId="{04858C6D-57F7-4DA3-A310-B38B7C6D41FA}" dt="2022-10-11T01:19:19.956" v="850" actId="22"/>
          <ac:spMkLst>
            <pc:docMk/>
            <pc:sldMk cId="1672247426" sldId="343"/>
            <ac:spMk id="24" creationId="{7C80BAEF-924D-46E3-9FA1-91B718211F8E}"/>
          </ac:spMkLst>
        </pc:spChg>
        <pc:spChg chg="add mod">
          <ac:chgData name="Bautista, Sean carlo" userId="d217d234-2c55-4bda-b7a5-cd907a31f74b" providerId="ADAL" clId="{04858C6D-57F7-4DA3-A310-B38B7C6D41FA}" dt="2022-10-11T01:29:22.299" v="901" actId="1076"/>
          <ac:spMkLst>
            <pc:docMk/>
            <pc:sldMk cId="1672247426" sldId="343"/>
            <ac:spMk id="27" creationId="{C10C6AD3-A3A9-489F-90E3-13253A289784}"/>
          </ac:spMkLst>
        </pc:spChg>
        <pc:spChg chg="add mod">
          <ac:chgData name="Bautista, Sean carlo" userId="d217d234-2c55-4bda-b7a5-cd907a31f74b" providerId="ADAL" clId="{04858C6D-57F7-4DA3-A310-B38B7C6D41FA}" dt="2022-10-11T01:29:11.578" v="898" actId="14100"/>
          <ac:spMkLst>
            <pc:docMk/>
            <pc:sldMk cId="1672247426" sldId="343"/>
            <ac:spMk id="32" creationId="{CF86CD67-126F-405E-BA37-A071B7B91CCA}"/>
          </ac:spMkLst>
        </pc:spChg>
        <pc:spChg chg="add mod">
          <ac:chgData name="Bautista, Sean carlo" userId="d217d234-2c55-4bda-b7a5-cd907a31f74b" providerId="ADAL" clId="{04858C6D-57F7-4DA3-A310-B38B7C6D41FA}" dt="2022-10-11T01:43:49.897" v="953" actId="14100"/>
          <ac:spMkLst>
            <pc:docMk/>
            <pc:sldMk cId="1672247426" sldId="343"/>
            <ac:spMk id="37" creationId="{935E9A78-B543-464C-854C-A6AA436518B0}"/>
          </ac:spMkLst>
        </pc:spChg>
        <pc:spChg chg="add del mod">
          <ac:chgData name="Bautista, Sean carlo" userId="d217d234-2c55-4bda-b7a5-cd907a31f74b" providerId="ADAL" clId="{04858C6D-57F7-4DA3-A310-B38B7C6D41FA}" dt="2022-10-11T01:48:14.480" v="971"/>
          <ac:spMkLst>
            <pc:docMk/>
            <pc:sldMk cId="1672247426" sldId="343"/>
            <ac:spMk id="40" creationId="{2584ACD9-3543-4083-8F8E-4120078F2673}"/>
          </ac:spMkLst>
        </pc:spChg>
        <pc:spChg chg="add mod">
          <ac:chgData name="Bautista, Sean carlo" userId="d217d234-2c55-4bda-b7a5-cd907a31f74b" providerId="ADAL" clId="{04858C6D-57F7-4DA3-A310-B38B7C6D41FA}" dt="2022-10-11T01:48:24.929" v="973" actId="1076"/>
          <ac:spMkLst>
            <pc:docMk/>
            <pc:sldMk cId="1672247426" sldId="343"/>
            <ac:spMk id="41" creationId="{8496D8DE-B00C-4A8D-9BA0-B2B1260DB713}"/>
          </ac:spMkLst>
        </pc:spChg>
        <pc:picChg chg="add del mod ord">
          <ac:chgData name="Bautista, Sean carlo" userId="d217d234-2c55-4bda-b7a5-cd907a31f74b" providerId="ADAL" clId="{04858C6D-57F7-4DA3-A310-B38B7C6D41FA}" dt="2022-10-11T01:13:41.744" v="844" actId="478"/>
          <ac:picMkLst>
            <pc:docMk/>
            <pc:sldMk cId="1672247426" sldId="343"/>
            <ac:picMk id="8" creationId="{5440F00D-B5AB-4876-81BD-5306BEF994DB}"/>
          </ac:picMkLst>
        </pc:picChg>
        <pc:picChg chg="add del mod">
          <ac:chgData name="Bautista, Sean carlo" userId="d217d234-2c55-4bda-b7a5-cd907a31f74b" providerId="ADAL" clId="{04858C6D-57F7-4DA3-A310-B38B7C6D41FA}" dt="2022-10-11T00:23:58.833" v="696" actId="478"/>
          <ac:picMkLst>
            <pc:docMk/>
            <pc:sldMk cId="1672247426" sldId="343"/>
            <ac:picMk id="10" creationId="{2275B4DB-4AEE-4BAF-B1AA-D09A573C94EF}"/>
          </ac:picMkLst>
        </pc:picChg>
        <pc:picChg chg="add del mod">
          <ac:chgData name="Bautista, Sean carlo" userId="d217d234-2c55-4bda-b7a5-cd907a31f74b" providerId="ADAL" clId="{04858C6D-57F7-4DA3-A310-B38B7C6D41FA}" dt="2022-10-11T00:25:01.862" v="706" actId="478"/>
          <ac:picMkLst>
            <pc:docMk/>
            <pc:sldMk cId="1672247426" sldId="343"/>
            <ac:picMk id="12" creationId="{59C0CB01-9978-4D32-A5BA-AC08A2ED5814}"/>
          </ac:picMkLst>
        </pc:picChg>
        <pc:picChg chg="add del mod">
          <ac:chgData name="Bautista, Sean carlo" userId="d217d234-2c55-4bda-b7a5-cd907a31f74b" providerId="ADAL" clId="{04858C6D-57F7-4DA3-A310-B38B7C6D41FA}" dt="2022-10-11T01:13:40.206" v="843" actId="478"/>
          <ac:picMkLst>
            <pc:docMk/>
            <pc:sldMk cId="1672247426" sldId="343"/>
            <ac:picMk id="14" creationId="{D1256846-4985-4CEF-81E5-30854D799B60}"/>
          </ac:picMkLst>
        </pc:picChg>
        <pc:picChg chg="add del mod">
          <ac:chgData name="Bautista, Sean carlo" userId="d217d234-2c55-4bda-b7a5-cd907a31f74b" providerId="ADAL" clId="{04858C6D-57F7-4DA3-A310-B38B7C6D41FA}" dt="2022-10-11T01:13:40.206" v="843" actId="478"/>
          <ac:picMkLst>
            <pc:docMk/>
            <pc:sldMk cId="1672247426" sldId="343"/>
            <ac:picMk id="16" creationId="{B9CD7D5C-8F78-4D67-8EC4-252D487037AA}"/>
          </ac:picMkLst>
        </pc:picChg>
        <pc:picChg chg="add del mod">
          <ac:chgData name="Bautista, Sean carlo" userId="d217d234-2c55-4bda-b7a5-cd907a31f74b" providerId="ADAL" clId="{04858C6D-57F7-4DA3-A310-B38B7C6D41FA}" dt="2022-10-11T01:13:40.206" v="843" actId="478"/>
          <ac:picMkLst>
            <pc:docMk/>
            <pc:sldMk cId="1672247426" sldId="343"/>
            <ac:picMk id="18" creationId="{5FEE2E12-C5FE-4D5B-833F-7756714A2823}"/>
          </ac:picMkLst>
        </pc:picChg>
        <pc:picChg chg="add del mod">
          <ac:chgData name="Bautista, Sean carlo" userId="d217d234-2c55-4bda-b7a5-cd907a31f74b" providerId="ADAL" clId="{04858C6D-57F7-4DA3-A310-B38B7C6D41FA}" dt="2022-10-11T01:14:06.844" v="849" actId="478"/>
          <ac:picMkLst>
            <pc:docMk/>
            <pc:sldMk cId="1672247426" sldId="343"/>
            <ac:picMk id="22" creationId="{EA2B65DA-17EE-4AC4-8C84-95782B35C793}"/>
          </ac:picMkLst>
        </pc:picChg>
        <pc:picChg chg="add mod ord">
          <ac:chgData name="Bautista, Sean carlo" userId="d217d234-2c55-4bda-b7a5-cd907a31f74b" providerId="ADAL" clId="{04858C6D-57F7-4DA3-A310-B38B7C6D41FA}" dt="2022-10-11T01:29:17.053" v="900" actId="1076"/>
          <ac:picMkLst>
            <pc:docMk/>
            <pc:sldMk cId="1672247426" sldId="343"/>
            <ac:picMk id="26" creationId="{C363D5EE-CA4D-412D-8423-A840E3383871}"/>
          </ac:picMkLst>
        </pc:picChg>
        <pc:picChg chg="add del mod">
          <ac:chgData name="Bautista, Sean carlo" userId="d217d234-2c55-4bda-b7a5-cd907a31f74b" providerId="ADAL" clId="{04858C6D-57F7-4DA3-A310-B38B7C6D41FA}" dt="2022-10-11T01:27:18.746" v="890" actId="478"/>
          <ac:picMkLst>
            <pc:docMk/>
            <pc:sldMk cId="1672247426" sldId="343"/>
            <ac:picMk id="29" creationId="{B98D2D1B-FD5F-4E9B-A49A-481B8F8FD83F}"/>
          </ac:picMkLst>
        </pc:picChg>
        <pc:picChg chg="add del mod">
          <ac:chgData name="Bautista, Sean carlo" userId="d217d234-2c55-4bda-b7a5-cd907a31f74b" providerId="ADAL" clId="{04858C6D-57F7-4DA3-A310-B38B7C6D41FA}" dt="2022-10-11T01:34:26.219" v="917" actId="478"/>
          <ac:picMkLst>
            <pc:docMk/>
            <pc:sldMk cId="1672247426" sldId="343"/>
            <ac:picMk id="31" creationId="{CEFE6FE0-5E38-4B8D-81EA-BDD1EC226D10}"/>
          </ac:picMkLst>
        </pc:picChg>
        <pc:picChg chg="add mod ord">
          <ac:chgData name="Bautista, Sean carlo" userId="d217d234-2c55-4bda-b7a5-cd907a31f74b" providerId="ADAL" clId="{04858C6D-57F7-4DA3-A310-B38B7C6D41FA}" dt="2022-10-11T01:59:58.830" v="994" actId="1076"/>
          <ac:picMkLst>
            <pc:docMk/>
            <pc:sldMk cId="1672247426" sldId="343"/>
            <ac:picMk id="34" creationId="{3F90126C-24DB-4996-B438-B8BF8CD171CC}"/>
          </ac:picMkLst>
        </pc:picChg>
        <pc:picChg chg="add mod">
          <ac:chgData name="Bautista, Sean carlo" userId="d217d234-2c55-4bda-b7a5-cd907a31f74b" providerId="ADAL" clId="{04858C6D-57F7-4DA3-A310-B38B7C6D41FA}" dt="2022-10-11T01:36:08.498" v="934" actId="14100"/>
          <ac:picMkLst>
            <pc:docMk/>
            <pc:sldMk cId="1672247426" sldId="343"/>
            <ac:picMk id="36" creationId="{5303B581-D06A-429F-9846-778FB9AFF9CF}"/>
          </ac:picMkLst>
        </pc:picChg>
        <pc:picChg chg="add mod">
          <ac:chgData name="Bautista, Sean carlo" userId="d217d234-2c55-4bda-b7a5-cd907a31f74b" providerId="ADAL" clId="{04858C6D-57F7-4DA3-A310-B38B7C6D41FA}" dt="2022-10-11T01:59:59.366" v="995" actId="1076"/>
          <ac:picMkLst>
            <pc:docMk/>
            <pc:sldMk cId="1672247426" sldId="343"/>
            <ac:picMk id="39" creationId="{4929BE41-974F-4AC3-A697-43180B0B7A56}"/>
          </ac:picMkLst>
        </pc:picChg>
        <pc:picChg chg="add del mod">
          <ac:chgData name="Bautista, Sean carlo" userId="d217d234-2c55-4bda-b7a5-cd907a31f74b" providerId="ADAL" clId="{04858C6D-57F7-4DA3-A310-B38B7C6D41FA}" dt="2022-10-11T02:32:39.302" v="1286" actId="478"/>
          <ac:picMkLst>
            <pc:docMk/>
            <pc:sldMk cId="1672247426" sldId="343"/>
            <ac:picMk id="43" creationId="{EAC06449-4B24-41BA-BA12-FE101E84B7C9}"/>
          </ac:picMkLst>
        </pc:picChg>
        <pc:picChg chg="add mod">
          <ac:chgData name="Bautista, Sean carlo" userId="d217d234-2c55-4bda-b7a5-cd907a31f74b" providerId="ADAL" clId="{04858C6D-57F7-4DA3-A310-B38B7C6D41FA}" dt="2022-10-11T02:32:55.317" v="1292" actId="14100"/>
          <ac:picMkLst>
            <pc:docMk/>
            <pc:sldMk cId="1672247426" sldId="343"/>
            <ac:picMk id="45" creationId="{5F8639E8-E835-442E-8F76-849F9322B656}"/>
          </ac:picMkLst>
        </pc:picChg>
      </pc:sldChg>
      <pc:sldChg chg="addSp delSp modSp add mod ord modAnim">
        <pc:chgData name="Bautista, Sean carlo" userId="d217d234-2c55-4bda-b7a5-cd907a31f74b" providerId="ADAL" clId="{04858C6D-57F7-4DA3-A310-B38B7C6D41FA}" dt="2022-10-11T02:50:07.008" v="1364"/>
        <pc:sldMkLst>
          <pc:docMk/>
          <pc:sldMk cId="458864347" sldId="344"/>
        </pc:sldMkLst>
        <pc:spChg chg="mod">
          <ac:chgData name="Bautista, Sean carlo" userId="d217d234-2c55-4bda-b7a5-cd907a31f74b" providerId="ADAL" clId="{04858C6D-57F7-4DA3-A310-B38B7C6D41FA}" dt="2022-10-11T02:05:59.508" v="1037" actId="20577"/>
          <ac:spMkLst>
            <pc:docMk/>
            <pc:sldMk cId="458864347" sldId="344"/>
            <ac:spMk id="2" creationId="{B159F55B-D39D-48C9-BF3C-A10A285D84C2}"/>
          </ac:spMkLst>
        </pc:spChg>
        <pc:spChg chg="add mod">
          <ac:chgData name="Bautista, Sean carlo" userId="d217d234-2c55-4bda-b7a5-cd907a31f74b" providerId="ADAL" clId="{04858C6D-57F7-4DA3-A310-B38B7C6D41FA}" dt="2022-10-11T02:17:35.836" v="1144" actId="20577"/>
          <ac:spMkLst>
            <pc:docMk/>
            <pc:sldMk cId="458864347" sldId="344"/>
            <ac:spMk id="8" creationId="{C42AB752-4588-4560-A92B-2158A901BEC0}"/>
          </ac:spMkLst>
        </pc:spChg>
        <pc:spChg chg="add del mod">
          <ac:chgData name="Bautista, Sean carlo" userId="d217d234-2c55-4bda-b7a5-cd907a31f74b" providerId="ADAL" clId="{04858C6D-57F7-4DA3-A310-B38B7C6D41FA}" dt="2022-10-11T02:17:14.949" v="1116" actId="478"/>
          <ac:spMkLst>
            <pc:docMk/>
            <pc:sldMk cId="458864347" sldId="344"/>
            <ac:spMk id="9" creationId="{50F5B83C-8005-4015-A604-5C4805F27C45}"/>
          </ac:spMkLst>
        </pc:spChg>
        <pc:spChg chg="add mod">
          <ac:chgData name="Bautista, Sean carlo" userId="d217d234-2c55-4bda-b7a5-cd907a31f74b" providerId="ADAL" clId="{04858C6D-57F7-4DA3-A310-B38B7C6D41FA}" dt="2022-10-11T02:17:54.527" v="1177" actId="1076"/>
          <ac:spMkLst>
            <pc:docMk/>
            <pc:sldMk cId="458864347" sldId="344"/>
            <ac:spMk id="10" creationId="{4644A223-54D3-41D5-A36B-A2929C9657E4}"/>
          </ac:spMkLst>
        </pc:spChg>
        <pc:spChg chg="del mod">
          <ac:chgData name="Bautista, Sean carlo" userId="d217d234-2c55-4bda-b7a5-cd907a31f74b" providerId="ADAL" clId="{04858C6D-57F7-4DA3-A310-B38B7C6D41FA}" dt="2022-10-11T02:04:37.677" v="1020" actId="478"/>
          <ac:spMkLst>
            <pc:docMk/>
            <pc:sldMk cId="458864347" sldId="344"/>
            <ac:spMk id="11" creationId="{BE7A3D98-C857-4CDB-A476-A4D0E9D688A4}"/>
          </ac:spMkLst>
        </pc:spChg>
        <pc:spChg chg="add del mod">
          <ac:chgData name="Bautista, Sean carlo" userId="d217d234-2c55-4bda-b7a5-cd907a31f74b" providerId="ADAL" clId="{04858C6D-57F7-4DA3-A310-B38B7C6D41FA}" dt="2022-10-11T02:15:47.381" v="1113"/>
          <ac:spMkLst>
            <pc:docMk/>
            <pc:sldMk cId="458864347" sldId="344"/>
            <ac:spMk id="12" creationId="{DBB83929-1C87-47E8-B909-636F291F9170}"/>
          </ac:spMkLst>
        </pc:spChg>
        <pc:spChg chg="del mod">
          <ac:chgData name="Bautista, Sean carlo" userId="d217d234-2c55-4bda-b7a5-cd907a31f74b" providerId="ADAL" clId="{04858C6D-57F7-4DA3-A310-B38B7C6D41FA}" dt="2022-10-11T02:04:31.505" v="1019" actId="478"/>
          <ac:spMkLst>
            <pc:docMk/>
            <pc:sldMk cId="458864347" sldId="344"/>
            <ac:spMk id="13" creationId="{302587B0-AFD6-47A3-940C-3674911E4167}"/>
          </ac:spMkLst>
        </pc:spChg>
        <pc:spChg chg="add mod">
          <ac:chgData name="Bautista, Sean carlo" userId="d217d234-2c55-4bda-b7a5-cd907a31f74b" providerId="ADAL" clId="{04858C6D-57F7-4DA3-A310-B38B7C6D41FA}" dt="2022-10-11T02:31:42.901" v="1276" actId="1076"/>
          <ac:spMkLst>
            <pc:docMk/>
            <pc:sldMk cId="458864347" sldId="344"/>
            <ac:spMk id="18" creationId="{16E65493-6525-4AF0-903E-B1FF67DC7979}"/>
          </ac:spMkLst>
        </pc:spChg>
        <pc:spChg chg="add mod">
          <ac:chgData name="Bautista, Sean carlo" userId="d217d234-2c55-4bda-b7a5-cd907a31f74b" providerId="ADAL" clId="{04858C6D-57F7-4DA3-A310-B38B7C6D41FA}" dt="2022-10-11T02:47:20.829" v="1352" actId="1076"/>
          <ac:spMkLst>
            <pc:docMk/>
            <pc:sldMk cId="458864347" sldId="344"/>
            <ac:spMk id="19" creationId="{E77B0A18-895C-4E0B-98FD-52DC4999AABB}"/>
          </ac:spMkLst>
        </pc:spChg>
        <pc:picChg chg="add mod">
          <ac:chgData name="Bautista, Sean carlo" userId="d217d234-2c55-4bda-b7a5-cd907a31f74b" providerId="ADAL" clId="{04858C6D-57F7-4DA3-A310-B38B7C6D41FA}" dt="2022-10-11T02:13:09.204" v="1046" actId="1076"/>
          <ac:picMkLst>
            <pc:docMk/>
            <pc:sldMk cId="458864347" sldId="344"/>
            <ac:picMk id="7" creationId="{8D160944-2698-468D-B6F1-97E5B568031C}"/>
          </ac:picMkLst>
        </pc:picChg>
        <pc:picChg chg="add mod">
          <ac:chgData name="Bautista, Sean carlo" userId="d217d234-2c55-4bda-b7a5-cd907a31f74b" providerId="ADAL" clId="{04858C6D-57F7-4DA3-A310-B38B7C6D41FA}" dt="2022-10-11T02:19:48.700" v="1186" actId="14100"/>
          <ac:picMkLst>
            <pc:docMk/>
            <pc:sldMk cId="458864347" sldId="344"/>
            <ac:picMk id="15" creationId="{82A5D5D8-96B7-4B5E-8E26-4B7E81732CC0}"/>
          </ac:picMkLst>
        </pc:picChg>
        <pc:picChg chg="add mod">
          <ac:chgData name="Bautista, Sean carlo" userId="d217d234-2c55-4bda-b7a5-cd907a31f74b" providerId="ADAL" clId="{04858C6D-57F7-4DA3-A310-B38B7C6D41FA}" dt="2022-10-11T02:30:56.452" v="1197" actId="14100"/>
          <ac:picMkLst>
            <pc:docMk/>
            <pc:sldMk cId="458864347" sldId="344"/>
            <ac:picMk id="17" creationId="{B9505FA4-0384-4C80-AD51-182DD9FBED65}"/>
          </ac:picMkLst>
        </pc:picChg>
        <pc:picChg chg="add mod">
          <ac:chgData name="Bautista, Sean carlo" userId="d217d234-2c55-4bda-b7a5-cd907a31f74b" providerId="ADAL" clId="{04858C6D-57F7-4DA3-A310-B38B7C6D41FA}" dt="2022-10-11T02:47:42.632" v="1360" actId="14100"/>
          <ac:picMkLst>
            <pc:docMk/>
            <pc:sldMk cId="458864347" sldId="344"/>
            <ac:picMk id="21" creationId="{ADEC3CD1-9A5A-4983-940A-76DA13973423}"/>
          </ac:picMkLst>
        </pc:picChg>
      </pc:sldChg>
      <pc:sldChg chg="addSp delSp modSp new del mod">
        <pc:chgData name="Bautista, Sean carlo" userId="d217d234-2c55-4bda-b7a5-cd907a31f74b" providerId="ADAL" clId="{04858C6D-57F7-4DA3-A310-B38B7C6D41FA}" dt="2022-10-11T02:04:09.462" v="1011" actId="2696"/>
        <pc:sldMkLst>
          <pc:docMk/>
          <pc:sldMk cId="2831560583" sldId="344"/>
        </pc:sldMkLst>
        <pc:spChg chg="mod">
          <ac:chgData name="Bautista, Sean carlo" userId="d217d234-2c55-4bda-b7a5-cd907a31f74b" providerId="ADAL" clId="{04858C6D-57F7-4DA3-A310-B38B7C6D41FA}" dt="2022-10-10T00:46:21.716" v="516" actId="20577"/>
          <ac:spMkLst>
            <pc:docMk/>
            <pc:sldMk cId="2831560583" sldId="344"/>
            <ac:spMk id="2" creationId="{E8B486FB-6748-4E8D-BFAA-13EACE8C4D3D}"/>
          </ac:spMkLst>
        </pc:spChg>
        <pc:spChg chg="del">
          <ac:chgData name="Bautista, Sean carlo" userId="d217d234-2c55-4bda-b7a5-cd907a31f74b" providerId="ADAL" clId="{04858C6D-57F7-4DA3-A310-B38B7C6D41FA}" dt="2022-10-11T00:48:07.507" v="736" actId="22"/>
          <ac:spMkLst>
            <pc:docMk/>
            <pc:sldMk cId="2831560583" sldId="344"/>
            <ac:spMk id="3" creationId="{D31ED0DB-6BA4-4AB2-910B-F9428F2DE4F1}"/>
          </ac:spMkLst>
        </pc:spChg>
        <pc:spChg chg="add del mod">
          <ac:chgData name="Bautista, Sean carlo" userId="d217d234-2c55-4bda-b7a5-cd907a31f74b" providerId="ADAL" clId="{04858C6D-57F7-4DA3-A310-B38B7C6D41FA}" dt="2022-10-11T02:01:37.589" v="1009" actId="478"/>
          <ac:spMkLst>
            <pc:docMk/>
            <pc:sldMk cId="2831560583" sldId="344"/>
            <ac:spMk id="9" creationId="{D20FB0D6-A88D-4545-BC0E-AB77E34F40FE}"/>
          </ac:spMkLst>
        </pc:spChg>
        <pc:spChg chg="add del mod">
          <ac:chgData name="Bautista, Sean carlo" userId="d217d234-2c55-4bda-b7a5-cd907a31f74b" providerId="ADAL" clId="{04858C6D-57F7-4DA3-A310-B38B7C6D41FA}" dt="2022-10-11T02:01:33.128" v="1007" actId="478"/>
          <ac:spMkLst>
            <pc:docMk/>
            <pc:sldMk cId="2831560583" sldId="344"/>
            <ac:spMk id="14" creationId="{DC3B6C32-87CB-4D04-9D49-A2179D6B349A}"/>
          </ac:spMkLst>
        </pc:spChg>
        <pc:spChg chg="add del mod">
          <ac:chgData name="Bautista, Sean carlo" userId="d217d234-2c55-4bda-b7a5-cd907a31f74b" providerId="ADAL" clId="{04858C6D-57F7-4DA3-A310-B38B7C6D41FA}" dt="2022-10-11T02:01:29.341" v="1000" actId="478"/>
          <ac:spMkLst>
            <pc:docMk/>
            <pc:sldMk cId="2831560583" sldId="344"/>
            <ac:spMk id="18" creationId="{CEE14F08-927C-495F-8CFD-E2881062AD68}"/>
          </ac:spMkLst>
        </pc:spChg>
        <pc:spChg chg="add mod">
          <ac:chgData name="Bautista, Sean carlo" userId="d217d234-2c55-4bda-b7a5-cd907a31f74b" providerId="ADAL" clId="{04858C6D-57F7-4DA3-A310-B38B7C6D41FA}" dt="2022-10-11T02:01:38.428" v="1010" actId="478"/>
          <ac:spMkLst>
            <pc:docMk/>
            <pc:sldMk cId="2831560583" sldId="344"/>
            <ac:spMk id="20" creationId="{2330B464-F929-4F16-917A-3269A831FCBC}"/>
          </ac:spMkLst>
        </pc:spChg>
        <pc:picChg chg="add del mod ord">
          <ac:chgData name="Bautista, Sean carlo" userId="d217d234-2c55-4bda-b7a5-cd907a31f74b" providerId="ADAL" clId="{04858C6D-57F7-4DA3-A310-B38B7C6D41FA}" dt="2022-10-11T02:01:38.428" v="1010" actId="478"/>
          <ac:picMkLst>
            <pc:docMk/>
            <pc:sldMk cId="2831560583" sldId="344"/>
            <ac:picMk id="8" creationId="{8D0C85FC-CBD4-4B21-9A1D-24E6E45591E4}"/>
          </ac:picMkLst>
        </pc:picChg>
        <pc:picChg chg="add del mod">
          <ac:chgData name="Bautista, Sean carlo" userId="d217d234-2c55-4bda-b7a5-cd907a31f74b" providerId="ADAL" clId="{04858C6D-57F7-4DA3-A310-B38B7C6D41FA}" dt="2022-10-11T02:01:33.128" v="1007" actId="478"/>
          <ac:picMkLst>
            <pc:docMk/>
            <pc:sldMk cId="2831560583" sldId="344"/>
            <ac:picMk id="11" creationId="{DEB9775A-B194-41A7-B58B-3B807EB25B16}"/>
          </ac:picMkLst>
        </pc:picChg>
        <pc:picChg chg="add del">
          <ac:chgData name="Bautista, Sean carlo" userId="d217d234-2c55-4bda-b7a5-cd907a31f74b" providerId="ADAL" clId="{04858C6D-57F7-4DA3-A310-B38B7C6D41FA}" dt="2022-10-11T00:56:10.698" v="817" actId="22"/>
          <ac:picMkLst>
            <pc:docMk/>
            <pc:sldMk cId="2831560583" sldId="344"/>
            <ac:picMk id="13" creationId="{403E88E0-BE67-4919-9665-AF7DE9D39AA1}"/>
          </ac:picMkLst>
        </pc:picChg>
        <pc:picChg chg="add del mod">
          <ac:chgData name="Bautista, Sean carlo" userId="d217d234-2c55-4bda-b7a5-cd907a31f74b" providerId="ADAL" clId="{04858C6D-57F7-4DA3-A310-B38B7C6D41FA}" dt="2022-10-11T02:01:29.572" v="1001" actId="478"/>
          <ac:picMkLst>
            <pc:docMk/>
            <pc:sldMk cId="2831560583" sldId="344"/>
            <ac:picMk id="16" creationId="{8A066784-54E4-45CF-8B49-4D4AC5FD840D}"/>
          </ac:picMkLst>
        </pc:picChg>
      </pc:sldChg>
      <pc:sldChg chg="addSp delSp modSp new mod modAnim">
        <pc:chgData name="Bautista, Sean carlo" userId="d217d234-2c55-4bda-b7a5-cd907a31f74b" providerId="ADAL" clId="{04858C6D-57F7-4DA3-A310-B38B7C6D41FA}" dt="2022-10-11T05:35:34.170" v="1430" actId="14100"/>
        <pc:sldMkLst>
          <pc:docMk/>
          <pc:sldMk cId="1312759398" sldId="345"/>
        </pc:sldMkLst>
        <pc:spChg chg="mod">
          <ac:chgData name="Bautista, Sean carlo" userId="d217d234-2c55-4bda-b7a5-cd907a31f74b" providerId="ADAL" clId="{04858C6D-57F7-4DA3-A310-B38B7C6D41FA}" dt="2022-10-11T03:22:14.795" v="1376" actId="20577"/>
          <ac:spMkLst>
            <pc:docMk/>
            <pc:sldMk cId="1312759398" sldId="345"/>
            <ac:spMk id="2" creationId="{0DA4A0D2-C33B-4F8E-92B0-D5DA7A249C6D}"/>
          </ac:spMkLst>
        </pc:spChg>
        <pc:spChg chg="del">
          <ac:chgData name="Bautista, Sean carlo" userId="d217d234-2c55-4bda-b7a5-cd907a31f74b" providerId="ADAL" clId="{04858C6D-57F7-4DA3-A310-B38B7C6D41FA}" dt="2022-10-11T03:22:21.475" v="1377" actId="478"/>
          <ac:spMkLst>
            <pc:docMk/>
            <pc:sldMk cId="1312759398" sldId="345"/>
            <ac:spMk id="3" creationId="{57037A59-CD6D-48AD-B495-E6CB7CC3F950}"/>
          </ac:spMkLst>
        </pc:spChg>
        <pc:spChg chg="add mod">
          <ac:chgData name="Bautista, Sean carlo" userId="d217d234-2c55-4bda-b7a5-cd907a31f74b" providerId="ADAL" clId="{04858C6D-57F7-4DA3-A310-B38B7C6D41FA}" dt="2022-10-11T05:34:18.034" v="1424" actId="14100"/>
          <ac:spMkLst>
            <pc:docMk/>
            <pc:sldMk cId="1312759398" sldId="345"/>
            <ac:spMk id="7" creationId="{F757005C-0F88-425E-BDCD-C6F0DA6377E7}"/>
          </ac:spMkLst>
        </pc:spChg>
        <pc:picChg chg="add del mod">
          <ac:chgData name="Bautista, Sean carlo" userId="d217d234-2c55-4bda-b7a5-cd907a31f74b" providerId="ADAL" clId="{04858C6D-57F7-4DA3-A310-B38B7C6D41FA}" dt="2022-10-11T05:32:13.358" v="1422" actId="478"/>
          <ac:picMkLst>
            <pc:docMk/>
            <pc:sldMk cId="1312759398" sldId="345"/>
            <ac:picMk id="8" creationId="{1E3D6FF5-CCBD-489D-AD48-734F84261E40}"/>
          </ac:picMkLst>
        </pc:picChg>
        <pc:picChg chg="add mod">
          <ac:chgData name="Bautista, Sean carlo" userId="d217d234-2c55-4bda-b7a5-cd907a31f74b" providerId="ADAL" clId="{04858C6D-57F7-4DA3-A310-B38B7C6D41FA}" dt="2022-10-11T05:35:34.170" v="1430" actId="14100"/>
          <ac:picMkLst>
            <pc:docMk/>
            <pc:sldMk cId="1312759398" sldId="345"/>
            <ac:picMk id="10" creationId="{21BE922A-ADCD-4C56-B569-49BF31DA73EF}"/>
          </ac:picMkLst>
        </pc:picChg>
      </pc:sldChg>
      <pc:sldChg chg="addSp delSp modSp new mod modAnim">
        <pc:chgData name="Bautista, Sean carlo" userId="d217d234-2c55-4bda-b7a5-cd907a31f74b" providerId="ADAL" clId="{04858C6D-57F7-4DA3-A310-B38B7C6D41FA}" dt="2022-10-11T05:49:05.783" v="1549"/>
        <pc:sldMkLst>
          <pc:docMk/>
          <pc:sldMk cId="2595553657" sldId="346"/>
        </pc:sldMkLst>
        <pc:spChg chg="mod">
          <ac:chgData name="Bautista, Sean carlo" userId="d217d234-2c55-4bda-b7a5-cd907a31f74b" providerId="ADAL" clId="{04858C6D-57F7-4DA3-A310-B38B7C6D41FA}" dt="2022-10-11T05:38:18.107" v="1446" actId="20577"/>
          <ac:spMkLst>
            <pc:docMk/>
            <pc:sldMk cId="2595553657" sldId="346"/>
            <ac:spMk id="2" creationId="{AD6B67C3-D1FE-42AF-8B58-AF25860F564B}"/>
          </ac:spMkLst>
        </pc:spChg>
        <pc:spChg chg="del">
          <ac:chgData name="Bautista, Sean carlo" userId="d217d234-2c55-4bda-b7a5-cd907a31f74b" providerId="ADAL" clId="{04858C6D-57F7-4DA3-A310-B38B7C6D41FA}" dt="2022-10-11T05:43:54.405" v="1448" actId="478"/>
          <ac:spMkLst>
            <pc:docMk/>
            <pc:sldMk cId="2595553657" sldId="346"/>
            <ac:spMk id="3" creationId="{9F5E4A53-69FA-4461-B250-D10FBDCC39D8}"/>
          </ac:spMkLst>
        </pc:spChg>
        <pc:spChg chg="add mod">
          <ac:chgData name="Bautista, Sean carlo" userId="d217d234-2c55-4bda-b7a5-cd907a31f74b" providerId="ADAL" clId="{04858C6D-57F7-4DA3-A310-B38B7C6D41FA}" dt="2022-10-11T05:43:52.645" v="1447" actId="767"/>
          <ac:spMkLst>
            <pc:docMk/>
            <pc:sldMk cId="2595553657" sldId="346"/>
            <ac:spMk id="7" creationId="{89B9DB40-C192-42C8-9435-7A9B5F7B9E62}"/>
          </ac:spMkLst>
        </pc:spChg>
        <pc:spChg chg="add mod">
          <ac:chgData name="Bautista, Sean carlo" userId="d217d234-2c55-4bda-b7a5-cd907a31f74b" providerId="ADAL" clId="{04858C6D-57F7-4DA3-A310-B38B7C6D41FA}" dt="2022-10-11T05:44:29.990" v="1490" actId="20577"/>
          <ac:spMkLst>
            <pc:docMk/>
            <pc:sldMk cId="2595553657" sldId="346"/>
            <ac:spMk id="8" creationId="{8941D5E1-5917-488C-8103-FF8134E2CE55}"/>
          </ac:spMkLst>
        </pc:spChg>
        <pc:spChg chg="add mod">
          <ac:chgData name="Bautista, Sean carlo" userId="d217d234-2c55-4bda-b7a5-cd907a31f74b" providerId="ADAL" clId="{04858C6D-57F7-4DA3-A310-B38B7C6D41FA}" dt="2022-10-11T05:45:29.629" v="1536" actId="1076"/>
          <ac:spMkLst>
            <pc:docMk/>
            <pc:sldMk cId="2595553657" sldId="346"/>
            <ac:spMk id="11" creationId="{79984B21-9ECE-4670-9134-1DE1DDFA3F81}"/>
          </ac:spMkLst>
        </pc:spChg>
        <pc:picChg chg="add mod">
          <ac:chgData name="Bautista, Sean carlo" userId="d217d234-2c55-4bda-b7a5-cd907a31f74b" providerId="ADAL" clId="{04858C6D-57F7-4DA3-A310-B38B7C6D41FA}" dt="2022-10-11T05:44:40.383" v="1494" actId="1076"/>
          <ac:picMkLst>
            <pc:docMk/>
            <pc:sldMk cId="2595553657" sldId="346"/>
            <ac:picMk id="10" creationId="{4C0EA60B-7757-48BF-9328-2F7C94C73A16}"/>
          </ac:picMkLst>
        </pc:picChg>
        <pc:picChg chg="add mod">
          <ac:chgData name="Bautista, Sean carlo" userId="d217d234-2c55-4bda-b7a5-cd907a31f74b" providerId="ADAL" clId="{04858C6D-57F7-4DA3-A310-B38B7C6D41FA}" dt="2022-10-11T05:49:02.002" v="1548" actId="14100"/>
          <ac:picMkLst>
            <pc:docMk/>
            <pc:sldMk cId="2595553657" sldId="346"/>
            <ac:picMk id="13" creationId="{0DA2FB6C-D7A9-4666-BB67-36B9C17FB539}"/>
          </ac:picMkLst>
        </pc:picChg>
      </pc:sldChg>
      <pc:sldChg chg="modSp new mod">
        <pc:chgData name="Bautista, Sean carlo" userId="d217d234-2c55-4bda-b7a5-cd907a31f74b" providerId="ADAL" clId="{04858C6D-57F7-4DA3-A310-B38B7C6D41FA}" dt="2022-10-11T06:46:51.880" v="1956" actId="20577"/>
        <pc:sldMkLst>
          <pc:docMk/>
          <pc:sldMk cId="3551458756" sldId="347"/>
        </pc:sldMkLst>
        <pc:spChg chg="mod">
          <ac:chgData name="Bautista, Sean carlo" userId="d217d234-2c55-4bda-b7a5-cd907a31f74b" providerId="ADAL" clId="{04858C6D-57F7-4DA3-A310-B38B7C6D41FA}" dt="2022-10-11T06:46:51.880" v="1956" actId="20577"/>
          <ac:spMkLst>
            <pc:docMk/>
            <pc:sldMk cId="3551458756" sldId="347"/>
            <ac:spMk id="2" creationId="{A03E18EC-C96E-4DAA-9679-BA7F5C3BD5F0}"/>
          </ac:spMkLst>
        </pc:spChg>
      </pc:sldChg>
      <pc:sldChg chg="modSp new mod">
        <pc:chgData name="Bautista, Sean carlo" userId="d217d234-2c55-4bda-b7a5-cd907a31f74b" providerId="ADAL" clId="{04858C6D-57F7-4DA3-A310-B38B7C6D41FA}" dt="2022-10-11T06:49:15.164" v="2011" actId="20577"/>
        <pc:sldMkLst>
          <pc:docMk/>
          <pc:sldMk cId="629793133" sldId="348"/>
        </pc:sldMkLst>
        <pc:spChg chg="mod">
          <ac:chgData name="Bautista, Sean carlo" userId="d217d234-2c55-4bda-b7a5-cd907a31f74b" providerId="ADAL" clId="{04858C6D-57F7-4DA3-A310-B38B7C6D41FA}" dt="2022-10-11T06:49:15.164" v="2011" actId="20577"/>
          <ac:spMkLst>
            <pc:docMk/>
            <pc:sldMk cId="629793133" sldId="348"/>
            <ac:spMk id="2" creationId="{3CC94C82-EE53-443F-B17C-C8290EAB6D23}"/>
          </ac:spMkLst>
        </pc:spChg>
      </pc:sldChg>
    </pc:docChg>
  </pc:docChgLst>
  <pc:docChgLst>
    <pc:chgData name="Bautista, Sean carlo" userId="d217d234-2c55-4bda-b7a5-cd907a31f74b" providerId="ADAL" clId="{D6C83608-7691-4252-B5E1-6E3F7CAE4FA1}"/>
    <pc:docChg chg="delSld">
      <pc:chgData name="Bautista, Sean carlo" userId="d217d234-2c55-4bda-b7a5-cd907a31f74b" providerId="ADAL" clId="{D6C83608-7691-4252-B5E1-6E3F7CAE4FA1}" dt="2022-10-11T07:28:01.176" v="0" actId="2696"/>
      <pc:docMkLst>
        <pc:docMk/>
      </pc:docMkLst>
      <pc:sldChg chg="del">
        <pc:chgData name="Bautista, Sean carlo" userId="d217d234-2c55-4bda-b7a5-cd907a31f74b" providerId="ADAL" clId="{D6C83608-7691-4252-B5E1-6E3F7CAE4FA1}" dt="2022-10-11T07:28:01.176" v="0" actId="2696"/>
        <pc:sldMkLst>
          <pc:docMk/>
          <pc:sldMk cId="1980366085" sldId="336"/>
        </pc:sldMkLst>
      </pc:sldChg>
      <pc:sldChg chg="del">
        <pc:chgData name="Bautista, Sean carlo" userId="d217d234-2c55-4bda-b7a5-cd907a31f74b" providerId="ADAL" clId="{D6C83608-7691-4252-B5E1-6E3F7CAE4FA1}" dt="2022-10-11T07:28:01.176" v="0" actId="2696"/>
        <pc:sldMkLst>
          <pc:docMk/>
          <pc:sldMk cId="1607101642" sldId="339"/>
        </pc:sldMkLst>
      </pc:sldChg>
      <pc:sldChg chg="del">
        <pc:chgData name="Bautista, Sean carlo" userId="d217d234-2c55-4bda-b7a5-cd907a31f74b" providerId="ADAL" clId="{D6C83608-7691-4252-B5E1-6E3F7CAE4FA1}" dt="2022-10-11T07:28:01.176" v="0" actId="2696"/>
        <pc:sldMkLst>
          <pc:docMk/>
          <pc:sldMk cId="722752876" sldId="340"/>
        </pc:sldMkLst>
      </pc:sldChg>
      <pc:sldChg chg="del">
        <pc:chgData name="Bautista, Sean carlo" userId="d217d234-2c55-4bda-b7a5-cd907a31f74b" providerId="ADAL" clId="{D6C83608-7691-4252-B5E1-6E3F7CAE4FA1}" dt="2022-10-11T07:28:01.176" v="0" actId="2696"/>
        <pc:sldMkLst>
          <pc:docMk/>
          <pc:sldMk cId="1672247426" sldId="343"/>
        </pc:sldMkLst>
      </pc:sldChg>
      <pc:sldChg chg="del">
        <pc:chgData name="Bautista, Sean carlo" userId="d217d234-2c55-4bda-b7a5-cd907a31f74b" providerId="ADAL" clId="{D6C83608-7691-4252-B5E1-6E3F7CAE4FA1}" dt="2022-10-11T07:28:01.176" v="0" actId="2696"/>
        <pc:sldMkLst>
          <pc:docMk/>
          <pc:sldMk cId="458864347" sldId="344"/>
        </pc:sldMkLst>
      </pc:sldChg>
      <pc:sldChg chg="del">
        <pc:chgData name="Bautista, Sean carlo" userId="d217d234-2c55-4bda-b7a5-cd907a31f74b" providerId="ADAL" clId="{D6C83608-7691-4252-B5E1-6E3F7CAE4FA1}" dt="2022-10-11T07:28:01.176" v="0" actId="2696"/>
        <pc:sldMkLst>
          <pc:docMk/>
          <pc:sldMk cId="1312759398" sldId="345"/>
        </pc:sldMkLst>
      </pc:sldChg>
      <pc:sldChg chg="del">
        <pc:chgData name="Bautista, Sean carlo" userId="d217d234-2c55-4bda-b7a5-cd907a31f74b" providerId="ADAL" clId="{D6C83608-7691-4252-B5E1-6E3F7CAE4FA1}" dt="2022-10-11T07:28:01.176" v="0" actId="2696"/>
        <pc:sldMkLst>
          <pc:docMk/>
          <pc:sldMk cId="2595553657" sldId="346"/>
        </pc:sldMkLst>
      </pc:sldChg>
      <pc:sldChg chg="del">
        <pc:chgData name="Bautista, Sean carlo" userId="d217d234-2c55-4bda-b7a5-cd907a31f74b" providerId="ADAL" clId="{D6C83608-7691-4252-B5E1-6E3F7CAE4FA1}" dt="2022-10-11T07:28:01.176" v="0" actId="2696"/>
        <pc:sldMkLst>
          <pc:docMk/>
          <pc:sldMk cId="3551458756" sldId="347"/>
        </pc:sldMkLst>
      </pc:sldChg>
      <pc:sldChg chg="del">
        <pc:chgData name="Bautista, Sean carlo" userId="d217d234-2c55-4bda-b7a5-cd907a31f74b" providerId="ADAL" clId="{D6C83608-7691-4252-B5E1-6E3F7CAE4FA1}" dt="2022-10-11T07:28:01.176" v="0" actId="2696"/>
        <pc:sldMkLst>
          <pc:docMk/>
          <pc:sldMk cId="629793133" sldId="34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200"/>
            </a:lvl1pPr>
          </a:lstStyle>
          <a:p>
            <a:endParaRPr lang="en-US" sz="10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597444" y="8829967"/>
            <a:ext cx="411333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200"/>
            </a:lvl1pPr>
          </a:lstStyle>
          <a:p>
            <a:fld id="{013FF889-DBB5-E540-8E75-47BFCA628842}" type="slidenum">
              <a:rPr lang="en-US" b="1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b="1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37839" y="8829967"/>
            <a:ext cx="3271521" cy="464820"/>
          </a:xfrm>
          <a:prstGeom prst="rect">
            <a:avLst/>
          </a:prstGeom>
        </p:spPr>
        <p:txBody>
          <a:bodyPr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Analog Devices Confidential Information</a:t>
            </a:r>
          </a:p>
        </p:txBody>
      </p:sp>
      <p:sp>
        <p:nvSpPr>
          <p:cNvPr id="7" name="Header Placeholder 1"/>
          <p:cNvSpPr>
            <a:spLocks noGrp="1"/>
          </p:cNvSpPr>
          <p:nvPr>
            <p:ph type="hdr" sz="quarter"/>
          </p:nvPr>
        </p:nvSpPr>
        <p:spPr>
          <a:xfrm>
            <a:off x="1676234" y="108612"/>
            <a:ext cx="4282113" cy="464820"/>
          </a:xfrm>
          <a:prstGeom prst="rect">
            <a:avLst/>
          </a:prstGeom>
        </p:spPr>
        <p:txBody>
          <a:bodyPr vert="horz" lIns="93177" tIns="0" rIns="93177" bIns="0" rtlCol="0" anchor="t"/>
          <a:lstStyle>
            <a:lvl1pPr algn="l">
              <a:defRPr sz="1200"/>
            </a:lvl1pPr>
          </a:lstStyle>
          <a:p>
            <a:endParaRPr lang="en-US" sz="10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Date Placeholder 2"/>
          <p:cNvSpPr>
            <a:spLocks noGrp="1"/>
          </p:cNvSpPr>
          <p:nvPr>
            <p:ph type="dt" sz="quarter" idx="1"/>
          </p:nvPr>
        </p:nvSpPr>
        <p:spPr>
          <a:xfrm>
            <a:off x="6056670" y="108612"/>
            <a:ext cx="952107" cy="464820"/>
          </a:xfrm>
          <a:prstGeom prst="rect">
            <a:avLst/>
          </a:prstGeom>
        </p:spPr>
        <p:txBody>
          <a:bodyPr vert="horz" lIns="93177" tIns="0" rIns="93177" bIns="0" rtlCol="0" anchor="t"/>
          <a:lstStyle>
            <a:lvl1pPr algn="r">
              <a:defRPr sz="1200"/>
            </a:lvl1pPr>
          </a:lstStyle>
          <a:p>
            <a:fld id="{2C2AD557-2032-D74A-B281-F0540E660787}" type="datetimeFigureOut">
              <a:rPr lang="en-US" sz="10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10/11/2022</a:t>
            </a:fld>
            <a:endParaRPr lang="en-US" sz="10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51" y="108612"/>
            <a:ext cx="1323726" cy="535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31346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814897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i="1" dirty="0">
                <a:solidFill>
                  <a:srgbClr val="FFFFFF">
                    <a:lumMod val="65000"/>
                  </a:srgbClr>
                </a:solidFill>
              </a:rPr>
              <a:t>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9360" y="8829967"/>
            <a:ext cx="699418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00B8651-D313-4300-801F-8365670269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37839" y="8829967"/>
            <a:ext cx="3271521" cy="464820"/>
          </a:xfrm>
          <a:prstGeom prst="rect">
            <a:avLst/>
          </a:prstGeom>
        </p:spPr>
        <p:txBody>
          <a:bodyPr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Analog Devices Confidential Information</a:t>
            </a:r>
          </a:p>
        </p:txBody>
      </p:sp>
      <p:sp>
        <p:nvSpPr>
          <p:cNvPr id="9" name="Header Placeholder 1"/>
          <p:cNvSpPr>
            <a:spLocks noGrp="1"/>
          </p:cNvSpPr>
          <p:nvPr>
            <p:ph type="hdr" sz="quarter"/>
          </p:nvPr>
        </p:nvSpPr>
        <p:spPr>
          <a:xfrm>
            <a:off x="1676234" y="108612"/>
            <a:ext cx="4282113" cy="464820"/>
          </a:xfrm>
          <a:prstGeom prst="rect">
            <a:avLst/>
          </a:prstGeom>
        </p:spPr>
        <p:txBody>
          <a:bodyPr vert="horz" lIns="93177" tIns="0" rIns="93177" bIns="0" rtlCol="0" anchor="t"/>
          <a:lstStyle>
            <a:lvl1pPr algn="l">
              <a:defRPr sz="1200"/>
            </a:lvl1pPr>
          </a:lstStyle>
          <a:p>
            <a:endParaRPr lang="en-US" sz="10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Date Placeholder 2"/>
          <p:cNvSpPr>
            <a:spLocks noGrp="1"/>
          </p:cNvSpPr>
          <p:nvPr>
            <p:ph type="dt" sz="quarter" idx="1"/>
          </p:nvPr>
        </p:nvSpPr>
        <p:spPr>
          <a:xfrm>
            <a:off x="6056670" y="108612"/>
            <a:ext cx="952107" cy="464820"/>
          </a:xfrm>
          <a:prstGeom prst="rect">
            <a:avLst/>
          </a:prstGeom>
        </p:spPr>
        <p:txBody>
          <a:bodyPr vert="horz" lIns="93177" tIns="0" rIns="93177" bIns="0" rtlCol="0" anchor="t"/>
          <a:lstStyle>
            <a:lvl1pPr algn="r">
              <a:defRPr sz="1200"/>
            </a:lvl1pPr>
          </a:lstStyle>
          <a:p>
            <a:fld id="{2C2AD557-2032-D74A-B281-F0540E660787}" type="datetimeFigureOut">
              <a:rPr lang="en-US" sz="10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10/11/2022</a:t>
            </a:fld>
            <a:endParaRPr lang="en-US" sz="10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1" y="108612"/>
            <a:ext cx="1323726" cy="535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13899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71450" indent="-171450" algn="l" defTabSz="914400" rtl="0" eaLnBrk="1" latinLnBrk="0" hangingPunct="1">
      <a:buClr>
        <a:schemeClr val="tx2"/>
      </a:buClr>
      <a:buSzPct val="75000"/>
      <a:buFont typeface="Wingdings 3" panose="05040102010807070707" pitchFamily="18" charset="2"/>
      <a:buChar char="u"/>
      <a:defRPr sz="1200" kern="1200">
        <a:solidFill>
          <a:schemeClr val="tx1">
            <a:lumMod val="50000"/>
            <a:lumOff val="50000"/>
          </a:schemeClr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344488" indent="-171450" algn="l" defTabSz="914400" rtl="0" eaLnBrk="1" latinLnBrk="0" hangingPunct="1">
      <a:buClr>
        <a:schemeClr val="tx2"/>
      </a:buClr>
      <a:buSzPct val="100000"/>
      <a:buFont typeface="Wingdings" panose="05000000000000000000" pitchFamily="2" charset="2"/>
      <a:buChar char="§"/>
      <a:defRPr sz="1200" kern="1200">
        <a:solidFill>
          <a:schemeClr val="tx1">
            <a:lumMod val="50000"/>
            <a:lumOff val="50000"/>
          </a:schemeClr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511175" indent="-171450" algn="l" defTabSz="914400" rtl="0" eaLnBrk="1" latinLnBrk="0" hangingPunct="1">
      <a:buClr>
        <a:schemeClr val="tx2"/>
      </a:buClr>
      <a:buSzPct val="100000"/>
      <a:buFont typeface="Wingdings" panose="05000000000000000000" pitchFamily="2" charset="2"/>
      <a:buChar char="§"/>
      <a:defRPr sz="1200" kern="1200">
        <a:solidFill>
          <a:schemeClr val="tx1">
            <a:lumMod val="50000"/>
            <a:lumOff val="50000"/>
          </a:schemeClr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688975" indent="-171450" algn="l" defTabSz="914400" rtl="0" eaLnBrk="1" latinLnBrk="0" hangingPunct="1">
      <a:buClr>
        <a:schemeClr val="tx2"/>
      </a:buClr>
      <a:buSzPct val="100000"/>
      <a:buFont typeface="Wingdings" panose="05000000000000000000" pitchFamily="2" charset="2"/>
      <a:buChar char="§"/>
      <a:defRPr sz="1200" kern="1200">
        <a:solidFill>
          <a:schemeClr val="tx1">
            <a:lumMod val="50000"/>
            <a:lumOff val="50000"/>
          </a:schemeClr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855663" indent="-171450" algn="l" defTabSz="914400" rtl="0" eaLnBrk="1" latinLnBrk="0" hangingPunct="1">
      <a:buClr>
        <a:schemeClr val="tx2"/>
      </a:buClr>
      <a:buSzPct val="100000"/>
      <a:buFont typeface="Wingdings" panose="05000000000000000000" pitchFamily="2" charset="2"/>
      <a:buChar char="§"/>
      <a:defRPr sz="1200" kern="1200">
        <a:solidFill>
          <a:schemeClr val="tx1">
            <a:lumMod val="50000"/>
            <a:lumOff val="50000"/>
          </a:schemeClr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7472" y="4584192"/>
            <a:ext cx="5913437" cy="139750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342900" indent="-342900">
              <a:buNone/>
              <a:defRPr lang="en-US" sz="1800" i="0" kern="1200" cap="none" baseline="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>
              <a:buFont typeface="Arial" panose="020B0604020202020204" pitchFamily="34" charset="0"/>
              <a:buNone/>
              <a:defRPr lang="en-US" sz="1500" i="1" kern="1200" dirty="0" smtClean="0">
                <a:solidFill>
                  <a:schemeClr val="accent2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marL="0" lvl="0" indent="0" algn="l" defTabSz="457200" rtl="0" eaLnBrk="1" latinLnBrk="0" hangingPunct="1">
              <a:spcBef>
                <a:spcPct val="20000"/>
              </a:spcBef>
            </a:pPr>
            <a:r>
              <a:rPr lang="en-US" dirty="0"/>
              <a:t>Click To Add Presenter</a:t>
            </a:r>
          </a:p>
        </p:txBody>
      </p:sp>
      <p:sp>
        <p:nvSpPr>
          <p:cNvPr id="15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347472" y="838200"/>
            <a:ext cx="5913438" cy="3647122"/>
          </a:xfrm>
          <a:prstGeom prst="rect">
            <a:avLst/>
          </a:prstGeom>
          <a:noFill/>
        </p:spPr>
        <p:txBody>
          <a:bodyPr vert="horz" lIns="0" tIns="0" rIns="0" bIns="0" rtlCol="0" anchor="b">
            <a:normAutofit/>
          </a:bodyPr>
          <a:lstStyle>
            <a:lvl1pPr>
              <a:defRPr lang="en-US" sz="5400" i="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1000"/>
              </a:spcBef>
              <a:buClr>
                <a:schemeClr val="bg2"/>
              </a:buClr>
              <a:buSzPct val="75000"/>
              <a:buFont typeface="Lucida Grande"/>
            </a:pPr>
            <a:r>
              <a:rPr lang="en-US" dirty="0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3F95C5-78BE-DB40-AE90-52800DB15193}"/>
              </a:ext>
            </a:extLst>
          </p:cNvPr>
          <p:cNvCxnSpPr>
            <a:cxnSpLocks/>
          </p:cNvCxnSpPr>
          <p:nvPr userDrawn="1"/>
        </p:nvCxnSpPr>
        <p:spPr>
          <a:xfrm flipV="1">
            <a:off x="6915464" y="1066800"/>
            <a:ext cx="0" cy="4914902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D9F6493F-ABAB-D244-B8F4-D7FB3E372F6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9107" y="2939436"/>
            <a:ext cx="2588042" cy="10396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FD93C4-BA43-B749-A3AB-314535C186CC}"/>
              </a:ext>
            </a:extLst>
          </p:cNvPr>
          <p:cNvSpPr txBox="1"/>
          <p:nvPr userDrawn="1"/>
        </p:nvSpPr>
        <p:spPr>
          <a:xfrm>
            <a:off x="9300117" y="41259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6A914A6-777E-3347-98B0-C6A6679EF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Information. ©2019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ADA7408-8793-8F43-B452-FCE09CDC4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/>
              <a:pPr>
                <a:defRPr/>
              </a:pPr>
              <a:t>‹#›</a:t>
            </a:fld>
            <a:r>
              <a:rPr lang="en-US" b="0"/>
              <a:t> </a:t>
            </a:r>
            <a:r>
              <a:rPr lang="en-US" sz="1600" b="0" i="1" normalizeH="1" baseline="-11000"/>
              <a:t>//</a:t>
            </a:r>
            <a:endParaRPr lang="en-US" sz="1600" b="0" baseline="-11000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82C2F385-4E1E-1D43-91A8-93579843C0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455006E-543A-604E-9D58-101A6BF31D49}" type="datetime3">
              <a:rPr lang="en-US" i="0" smtClean="0">
                <a:cs typeface="Arial Black" panose="020B0604020202020204" pitchFamily="34" charset="0"/>
              </a:rPr>
              <a:t>11 October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81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/>
          <a:p>
            <a:r>
              <a:rPr lang="en-US" dirty="0"/>
              <a:t>Click to Edit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6278034" y="1066800"/>
            <a:ext cx="5913966" cy="49149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Pct val="75000"/>
              <a:buFont typeface="Lucida Grande"/>
              <a:buNone/>
              <a:tabLst/>
              <a:defRPr sz="2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355601" y="1066800"/>
            <a:ext cx="5558367" cy="4914900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6B84C6-07FB-804B-A710-4CC5B87F173D}"/>
              </a:ext>
            </a:extLst>
          </p:cNvPr>
          <p:cNvCxnSpPr/>
          <p:nvPr userDrawn="1"/>
        </p:nvCxnSpPr>
        <p:spPr>
          <a:xfrm>
            <a:off x="6096000" y="1066800"/>
            <a:ext cx="0" cy="491490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AF7F5365-E65A-5148-9AFC-5DF4831D0D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Information. ©2019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5439F5F-8DAC-5346-AF0B-999D620B8C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767D47C2-D3DA-E74F-BF06-C8AD9011577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C410F6B-F7D9-7145-9B06-1D791680CA95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11 October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03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75956" y="1066800"/>
            <a:ext cx="5573144" cy="49149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355600" y="1066800"/>
            <a:ext cx="5557838" cy="49149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B9AC7B3-6567-C447-935E-E93CF5955E44}"/>
              </a:ext>
            </a:extLst>
          </p:cNvPr>
          <p:cNvCxnSpPr/>
          <p:nvPr userDrawn="1"/>
        </p:nvCxnSpPr>
        <p:spPr>
          <a:xfrm>
            <a:off x="6096000" y="1066800"/>
            <a:ext cx="0" cy="491490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FCD2AB1-E689-5C4E-AFC3-5C01813C84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Information. ©2019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1286726-DC4B-2E4B-8C35-9B7ED9C63E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0AE00B53-6624-234F-A6CC-4C4CCEFC1F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EFDDE98-9F66-8A4D-86DC-ED7270E55957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11 October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31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0" y="1066800"/>
            <a:ext cx="6096000" cy="2484812"/>
          </a:xfrm>
          <a:solidFill>
            <a:schemeClr val="accent5">
              <a:alpha val="60000"/>
            </a:schemeClr>
          </a:solidFill>
        </p:spPr>
        <p:txBody>
          <a:bodyPr lIns="347472" tIns="91440" rIns="320040" bIns="91440"/>
          <a:lstStyle>
            <a:lvl1pPr marL="228600" indent="-228600">
              <a:defRPr lang="en-US" sz="20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marL="228600" lvl="0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Edit Master text styles</a:t>
            </a:r>
          </a:p>
          <a:p>
            <a:pPr marL="228600" lvl="1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Second level</a:t>
            </a:r>
          </a:p>
          <a:p>
            <a:pPr marL="228600" lvl="2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Third level</a:t>
            </a:r>
          </a:p>
          <a:p>
            <a:pPr marL="228600" lvl="3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Fourth level</a:t>
            </a:r>
          </a:p>
          <a:p>
            <a:pPr marL="228600" lvl="4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0" y="1066800"/>
            <a:ext cx="6095999" cy="2484812"/>
          </a:xfrm>
          <a:solidFill>
            <a:schemeClr val="accent2">
              <a:alpha val="60000"/>
            </a:schemeClr>
          </a:solidFill>
        </p:spPr>
        <p:txBody>
          <a:bodyPr lIns="347472" tIns="91440" rIns="320040" bIns="91440"/>
          <a:lstStyle>
            <a:lvl1pPr>
              <a:buClr>
                <a:schemeClr val="bg1"/>
              </a:buCl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1"/>
          </p:nvPr>
        </p:nvSpPr>
        <p:spPr>
          <a:xfrm>
            <a:off x="6096000" y="3551612"/>
            <a:ext cx="6096000" cy="2430088"/>
          </a:xfrm>
          <a:solidFill>
            <a:schemeClr val="accent1">
              <a:alpha val="60000"/>
            </a:schemeClr>
          </a:solidFill>
        </p:spPr>
        <p:txBody>
          <a:bodyPr lIns="347472" tIns="91440" rIns="320040" bIns="91440"/>
          <a:lstStyle>
            <a:lvl1pPr marL="228600" indent="-228600">
              <a:defRPr lang="en-US" sz="20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marL="228600" lvl="0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Edit Master text styles</a:t>
            </a:r>
          </a:p>
          <a:p>
            <a:pPr marL="228600" lvl="1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Second level</a:t>
            </a:r>
          </a:p>
          <a:p>
            <a:pPr marL="228600" lvl="2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Third level</a:t>
            </a:r>
          </a:p>
          <a:p>
            <a:pPr marL="228600" lvl="3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Fourth level</a:t>
            </a:r>
          </a:p>
          <a:p>
            <a:pPr marL="228600" lvl="4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2"/>
          </p:nvPr>
        </p:nvSpPr>
        <p:spPr>
          <a:xfrm>
            <a:off x="1" y="3551612"/>
            <a:ext cx="6095998" cy="2430088"/>
          </a:xfrm>
          <a:solidFill>
            <a:schemeClr val="accent4">
              <a:alpha val="60000"/>
            </a:schemeClr>
          </a:solidFill>
        </p:spPr>
        <p:txBody>
          <a:bodyPr lIns="347472" tIns="91440" rIns="320040" bIns="91440"/>
          <a:lstStyle>
            <a:lvl1pPr marL="228600" indent="-228600">
              <a:defRPr lang="en-US" sz="20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marL="228600" lvl="0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Edit Master text styles</a:t>
            </a:r>
          </a:p>
          <a:p>
            <a:pPr marL="228600" lvl="1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Second level</a:t>
            </a:r>
          </a:p>
          <a:p>
            <a:pPr marL="228600" lvl="2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Third level</a:t>
            </a:r>
          </a:p>
          <a:p>
            <a:pPr marL="228600" lvl="3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Fourth level</a:t>
            </a:r>
          </a:p>
          <a:p>
            <a:pPr marL="228600" lvl="4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12BEA78-33FD-3C4F-BB1C-7DC522B5D2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Information. ©2019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A7AA911-FDFF-6E4A-823C-2D74D2AAE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C57C8086-4CC0-CC4E-9FA4-A3EF50FE05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ACAF62-726E-EC4F-88D6-E231192AA9C4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11 October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73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0" y="1066799"/>
            <a:ext cx="12192000" cy="2446021"/>
          </a:xfrm>
          <a:solidFill>
            <a:schemeClr val="accent2">
              <a:alpha val="60000"/>
            </a:schemeClr>
          </a:solidFill>
        </p:spPr>
        <p:txBody>
          <a:bodyPr lIns="347472" tIns="91440" rIns="320040" bIns="91440"/>
          <a:lstStyle>
            <a:lvl1pPr marL="228600" indent="-228600">
              <a:defRPr lang="en-US" sz="20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marL="228600" lvl="0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Edit Master text styles</a:t>
            </a:r>
          </a:p>
          <a:p>
            <a:pPr marL="228600" lvl="1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Second level</a:t>
            </a:r>
          </a:p>
          <a:p>
            <a:pPr marL="228600" lvl="2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Third level</a:t>
            </a:r>
          </a:p>
          <a:p>
            <a:pPr marL="228600" lvl="3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Fourth level</a:t>
            </a:r>
          </a:p>
          <a:p>
            <a:pPr marL="228600" lvl="4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0" y="3535679"/>
            <a:ext cx="12192000" cy="2446021"/>
          </a:xfrm>
          <a:solidFill>
            <a:schemeClr val="accent2">
              <a:alpha val="40000"/>
            </a:schemeClr>
          </a:solidFill>
        </p:spPr>
        <p:txBody>
          <a:bodyPr lIns="347472" tIns="91440" rIns="320040" bIns="91440"/>
          <a:lstStyle>
            <a:lvl1pPr marL="228600" indent="-228600">
              <a:defRPr lang="en-US" sz="20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marL="228600" lvl="0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Edit Master text styles</a:t>
            </a:r>
          </a:p>
          <a:p>
            <a:pPr marL="228600" lvl="1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Second level</a:t>
            </a:r>
          </a:p>
          <a:p>
            <a:pPr marL="228600" lvl="2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Third level</a:t>
            </a:r>
          </a:p>
          <a:p>
            <a:pPr marL="228600" lvl="3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Fourth level</a:t>
            </a:r>
          </a:p>
          <a:p>
            <a:pPr marL="228600" lvl="4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D7E9841-CB7B-534B-99A8-9DCBD724C6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Information. ©2019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3838E84-24B3-C547-AF48-162A52C8B8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350A2F17-8DD2-9845-AF34-A24A0AFDA8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EEC31DB-C0BD-F34A-9B7B-B7ED309864AB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11 October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09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3669918"/>
            <a:ext cx="12192000" cy="3188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Pct val="75000"/>
              <a:buFont typeface="Lucida Grande"/>
              <a:buNone/>
              <a:tabLst/>
              <a:defRPr sz="2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355600" y="1066800"/>
            <a:ext cx="11493500" cy="23622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E76963E-9818-7E46-BEF6-950814DEA4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Information. ©2019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465F99B-3CBB-8E44-AC3B-125C0051B0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1DDCE96-00C2-7D44-BD19-B87AA5E2DD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1A51A84-3D49-924D-B17B-FF70BC1026C1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11 October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35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ext Ov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Pct val="75000"/>
              <a:buFont typeface="Lucida Grande"/>
              <a:buNone/>
              <a:tabLst/>
              <a:defRPr sz="2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054765-79F3-BD4C-8B31-6F350DF7D843}"/>
              </a:ext>
            </a:extLst>
          </p:cNvPr>
          <p:cNvSpPr/>
          <p:nvPr userDrawn="1"/>
        </p:nvSpPr>
        <p:spPr>
          <a:xfrm>
            <a:off x="0" y="0"/>
            <a:ext cx="6269038" cy="6858000"/>
          </a:xfrm>
          <a:prstGeom prst="rect">
            <a:avLst/>
          </a:prstGeom>
          <a:gradFill flip="none" rotWithShape="1">
            <a:gsLst>
              <a:gs pos="14000">
                <a:schemeClr val="bg2">
                  <a:lumMod val="75000"/>
                  <a:alpha val="0"/>
                </a:schemeClr>
              </a:gs>
              <a:gs pos="99000">
                <a:schemeClr val="bg2">
                  <a:lumMod val="75000"/>
                </a:schemeClr>
              </a:gs>
            </a:gsLst>
            <a:lin ang="10800000" scaled="1"/>
            <a:tileRect/>
          </a:gra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355600" y="1066800"/>
            <a:ext cx="5557838" cy="4914900"/>
          </a:xfrm>
        </p:spPr>
        <p:txBody>
          <a:bodyPr lIns="0" tIns="0" rIns="0" bIns="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Font typeface="Wingdings" charset="2"/>
              <a:buChar char="§"/>
              <a:defRPr>
                <a:solidFill>
                  <a:schemeClr val="bg1"/>
                </a:solidFill>
              </a:defRPr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640E59-837A-434C-B9C3-E7075581B0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8098" y="293715"/>
            <a:ext cx="994800" cy="39835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45A3C2F-4392-DC4D-993D-A7C919FE08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Information. ©2019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637261D-86EA-AC49-A36A-F8D17E9073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/>
              <a:pPr>
                <a:defRPr/>
              </a:pPr>
              <a:t>‹#›</a:t>
            </a:fld>
            <a:r>
              <a:rPr lang="en-US" b="0"/>
              <a:t> </a:t>
            </a:r>
            <a:r>
              <a:rPr lang="en-US" sz="1600" b="0" i="1" normalizeH="1" baseline="-11000"/>
              <a:t>//</a:t>
            </a:r>
            <a:endParaRPr lang="en-US" sz="1600" b="0" baseline="-11000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73063046-93D1-9647-AE45-36C62131C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DDD6CC3-1383-ED41-BB94-FF1E196D0EC1}" type="datetime3">
              <a:rPr lang="en-US" i="0" smtClean="0">
                <a:cs typeface="Arial Black" panose="020B0604020202020204" pitchFamily="34" charset="0"/>
              </a:rPr>
              <a:t>11 October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82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342900" y="0"/>
            <a:ext cx="10206154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5600" y="1066800"/>
            <a:ext cx="11493500" cy="4914900"/>
          </a:xfrm>
        </p:spPr>
        <p:txBody>
          <a:bodyPr lIns="0" tIns="0" rIns="0" bIns="0" anchor="ctr" anchorCtr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21C2DA-52B1-DD43-A3B6-C3CA586AC7A6}"/>
              </a:ext>
            </a:extLst>
          </p:cNvPr>
          <p:cNvSpPr txBox="1"/>
          <p:nvPr userDrawn="1"/>
        </p:nvSpPr>
        <p:spPr>
          <a:xfrm>
            <a:off x="12056533" y="155786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4AF31AF-A1F6-494A-8F0D-2784F1FBF5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Information. ©2019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4EC1951-7E24-854C-9FD1-27849969BE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F243A24-0D0A-3645-9FEC-7805FA6EE8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D130E08-ACE3-7448-A441-268615E01398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11 October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79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/4 BG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342900" y="0"/>
            <a:ext cx="10206154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5600" y="1066800"/>
            <a:ext cx="11493500" cy="4914900"/>
          </a:xfrm>
        </p:spPr>
        <p:txBody>
          <a:bodyPr lIns="0" tIns="0" rIns="0" bIns="0" anchor="ctr" anchorCtr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21C2DA-52B1-DD43-A3B6-C3CA586AC7A6}"/>
              </a:ext>
            </a:extLst>
          </p:cNvPr>
          <p:cNvSpPr txBox="1"/>
          <p:nvPr userDrawn="1"/>
        </p:nvSpPr>
        <p:spPr>
          <a:xfrm>
            <a:off x="12056533" y="155786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4CC9D2-6AD2-9C4D-AE2C-A92E448986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Information. ©2019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FCB6541-3507-2F4F-8FC2-3E73A6A90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0608593-CA56-3342-9B05-B56AFAE3B5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FC77247-C9AD-8748-850F-21D9734FE597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11 October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74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32988" y="838200"/>
            <a:ext cx="5938780" cy="3648456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lang="en-US" sz="5400" b="0" i="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457200" rtl="0" eaLnBrk="1" latinLnBrk="0" hangingPunct="1">
              <a:spcBef>
                <a:spcPts val="1000"/>
              </a:spcBef>
              <a:buClr>
                <a:schemeClr val="bg2"/>
              </a:buClr>
              <a:buSzPct val="75000"/>
              <a:buFont typeface="Lucida Grande"/>
              <a:buNone/>
            </a:pPr>
            <a:r>
              <a:rPr lang="en-US" dirty="0"/>
              <a:t>Click to Edit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342900" y="4584192"/>
            <a:ext cx="5938780" cy="1399032"/>
          </a:xfrm>
        </p:spPr>
        <p:txBody>
          <a:bodyPr tIns="0" anchor="t">
            <a:normAutofit/>
          </a:bodyPr>
          <a:lstStyle>
            <a:lvl1pPr marL="0" indent="0">
              <a:buNone/>
              <a:defRPr lang="en-US" sz="1800" b="0" i="0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SzPct val="65000"/>
              <a:buFont typeface="Lucida Grande"/>
              <a:buNone/>
            </a:pPr>
            <a:r>
              <a:rPr lang="en-US"/>
              <a:t>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714E13B-7900-AA45-845F-8F029EBB20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9678" y="293715"/>
            <a:ext cx="991639" cy="39835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1DABFA-C7A6-FC4E-B659-3A030DDE6C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Information. ©2019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E28BB35-8E77-B24E-8BB3-DA0B3EA5E9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/>
              <a:pPr>
                <a:defRPr/>
              </a:pPr>
              <a:t>‹#›</a:t>
            </a:fld>
            <a:r>
              <a:rPr lang="en-US" b="0"/>
              <a:t> </a:t>
            </a:r>
            <a:r>
              <a:rPr lang="en-US" sz="1600" b="0" i="1" normalizeH="1" baseline="-11000"/>
              <a:t>//</a:t>
            </a:r>
            <a:endParaRPr lang="en-US" sz="1600" b="0" baseline="-11000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E06C8B9-2FA5-9D4F-A475-44EA157B79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AB6B931-AA93-904E-886D-FB3524D9116D}" type="datetime3">
              <a:rPr lang="en-US" i="0" smtClean="0">
                <a:cs typeface="Arial Black" panose="020B0604020202020204" pitchFamily="34" charset="0"/>
              </a:rPr>
              <a:t>11 October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08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5601" y="1066800"/>
            <a:ext cx="5558367" cy="49149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6269567" y="1066800"/>
            <a:ext cx="5558367" cy="4929447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02E25B-9495-E746-87BD-2882D0AE3EEB}"/>
              </a:ext>
            </a:extLst>
          </p:cNvPr>
          <p:cNvCxnSpPr/>
          <p:nvPr userDrawn="1"/>
        </p:nvCxnSpPr>
        <p:spPr>
          <a:xfrm>
            <a:off x="6096000" y="1066800"/>
            <a:ext cx="0" cy="491490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AB27229-C21B-3B41-A68B-393301622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Information. ©2019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BF784B2-6FEA-6E4B-A894-742733DE6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84CBCDC0-8EDF-4141-A4F7-5207DE44A7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31D439E-4095-9843-A997-35356D089F9E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11 October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09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Messag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5601" y="314982"/>
            <a:ext cx="7863839" cy="4693898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4800">
                <a:solidFill>
                  <a:schemeClr val="tx2"/>
                </a:solidFill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02E25B-9495-E746-87BD-2882D0AE3EEB}"/>
              </a:ext>
            </a:extLst>
          </p:cNvPr>
          <p:cNvCxnSpPr>
            <a:cxnSpLocks/>
          </p:cNvCxnSpPr>
          <p:nvPr userDrawn="1"/>
        </p:nvCxnSpPr>
        <p:spPr>
          <a:xfrm flipH="1">
            <a:off x="355600" y="5179060"/>
            <a:ext cx="7863840" cy="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A0807BB-820F-0C45-AF41-9784F741D1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Information. ©2019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A1ABE68-5A33-DE43-A33B-C7EE56F6C4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8660C87B-0319-2D46-BE6E-0233924059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DC91E97-B6BD-EC4D-9B09-F921AA52C2D8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11 October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98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 hasCustomPrompt="1"/>
          </p:nvPr>
        </p:nvSpPr>
        <p:spPr>
          <a:xfrm>
            <a:off x="342900" y="-5928"/>
            <a:ext cx="10287000" cy="844128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CE576-600F-7B41-B959-AA8F9D705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Information. ©2019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F5EED9D-655A-9B4E-9055-D4AC72AA1A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AABD4C9-CB59-5144-BBD0-506D78EC9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A29A9A39-AA64-E744-875E-25EC139E0061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11 October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92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1051578-9163-4E43-9226-E1700633C9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Information. ©2019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0D876F-0380-C943-9C65-1F81C52BB0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414D1B-5F32-D240-B7A5-FE94B040B3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995D465-D55D-334B-A328-CBD11026D5F5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11 October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04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342900" y="0"/>
            <a:ext cx="10287000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75956" y="1066800"/>
            <a:ext cx="5573144" cy="49149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355601" y="1066800"/>
            <a:ext cx="5558367" cy="4914900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E9170A-B0FF-F244-9778-516ED804ED4A}"/>
              </a:ext>
            </a:extLst>
          </p:cNvPr>
          <p:cNvCxnSpPr/>
          <p:nvPr userDrawn="1"/>
        </p:nvCxnSpPr>
        <p:spPr>
          <a:xfrm>
            <a:off x="6096000" y="1066800"/>
            <a:ext cx="0" cy="491490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7AA0CF9-AA6C-A44E-952D-DAC2FC7055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Information. ©2019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1BA77A9-724C-B543-AC99-43B6ADDF0C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167BC49C-1196-AB4D-B6A5-D8B0256F87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12785EE-35CA-3A45-A900-81F3F53AA551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11 October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68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355600" y="0"/>
            <a:ext cx="10282663" cy="830997"/>
          </a:xfrm>
          <a:prstGeom prst="rect">
            <a:avLst/>
          </a:prstGeom>
          <a:noFill/>
        </p:spPr>
        <p:txBody>
          <a:bodyPr vert="horz" wrap="square" lIns="0" tIns="182880" rIns="0" bIns="91440" rtlCol="0" anchor="t" anchorCtr="0">
            <a:sp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355600" y="1066800"/>
            <a:ext cx="11493500" cy="4914900"/>
          </a:xfrm>
          <a:prstGeom prst="rect">
            <a:avLst/>
          </a:prstGeom>
        </p:spPr>
        <p:txBody>
          <a:bodyPr vert="horz" lIns="0" tIns="228600" rIns="0" bIns="0" rtlCol="0" anchor="ctr" anchorCtr="0">
            <a:normAutofit/>
          </a:bodyPr>
          <a:lstStyle/>
          <a:p>
            <a:pPr lvl="0"/>
            <a:r>
              <a:rPr lang="en-US" dirty="0"/>
              <a:t>Click to edit</a:t>
            </a:r>
          </a:p>
          <a:p>
            <a:pPr marL="457200" lvl="1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</a:pPr>
            <a:r>
              <a:rPr lang="en-US" dirty="0"/>
              <a:t>Second level</a:t>
            </a:r>
          </a:p>
          <a:p>
            <a:pPr marL="685800" lvl="2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Third level</a:t>
            </a:r>
          </a:p>
          <a:p>
            <a:pPr marL="914400" lvl="3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Fourth level</a:t>
            </a:r>
          </a:p>
          <a:p>
            <a:pPr marL="1143000" lvl="4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Fifth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9678" y="293715"/>
            <a:ext cx="991639" cy="39835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D0260F5A-E5B1-4142-97AE-07D306D6E9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Information. ©2019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77856486-6D95-4743-8D05-4B7F62BB9C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203943EC-3C8D-9F42-A4DB-6742A9E19F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3DECD51-3658-C543-BAF0-041108AAC206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11 October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805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678" r:id="rId2"/>
    <p:sldLayoutId id="2147483709" r:id="rId3"/>
    <p:sldLayoutId id="2147483697" r:id="rId4"/>
    <p:sldLayoutId id="2147483699" r:id="rId5"/>
    <p:sldLayoutId id="2147483708" r:id="rId6"/>
    <p:sldLayoutId id="2147483677" r:id="rId7"/>
    <p:sldLayoutId id="2147483698" r:id="rId8"/>
    <p:sldLayoutId id="2147483680" r:id="rId9"/>
    <p:sldLayoutId id="2147483681" r:id="rId10"/>
    <p:sldLayoutId id="2147483700" r:id="rId11"/>
    <p:sldLayoutId id="2147483702" r:id="rId12"/>
    <p:sldLayoutId id="2147483679" r:id="rId13"/>
    <p:sldLayoutId id="2147483703" r:id="rId14"/>
    <p:sldLayoutId id="2147483707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marL="0" indent="0" algn="l" defTabSz="457200" rtl="0" eaLnBrk="1" latinLnBrk="0" hangingPunct="1">
        <a:spcBef>
          <a:spcPct val="0"/>
        </a:spcBef>
        <a:buNone/>
        <a:defRPr sz="3600" b="0" kern="1200" baseline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457200" rtl="0" eaLnBrk="1" latinLnBrk="0" hangingPunct="1">
        <a:spcBef>
          <a:spcPts val="1000"/>
        </a:spcBef>
        <a:buClr>
          <a:schemeClr val="bg2"/>
        </a:buClr>
        <a:buSzPct val="65000"/>
        <a:buFont typeface="Lucida Grande"/>
        <a:buChar char="►"/>
        <a:defRPr lang="en-US" sz="2000" b="0" kern="1200" baseline="0" dirty="0" smtClean="0">
          <a:solidFill>
            <a:srgbClr val="000000"/>
          </a:solidFill>
          <a:latin typeface="+mn-lt"/>
          <a:ea typeface="+mn-ea"/>
          <a:cs typeface="+mn-cs"/>
        </a:defRPr>
      </a:lvl1pPr>
      <a:lvl2pPr marL="514350" indent="-285750" algn="l" defTabSz="457200" rtl="0" eaLnBrk="1" latinLnBrk="0" hangingPunct="1">
        <a:spcBef>
          <a:spcPct val="20000"/>
        </a:spcBef>
        <a:buClr>
          <a:schemeClr val="bg2"/>
        </a:buClr>
        <a:buFont typeface="Arial"/>
        <a:buChar char="–"/>
        <a:defRPr lang="en-US" sz="1800" kern="1200" baseline="0" dirty="0" smtClean="0">
          <a:solidFill>
            <a:srgbClr val="000000"/>
          </a:solidFill>
          <a:latin typeface="+mn-lt"/>
          <a:ea typeface="+mn-ea"/>
          <a:cs typeface="+mn-cs"/>
        </a:defRPr>
      </a:lvl2pPr>
      <a:lvl3pPr marL="742950" indent="-285750" algn="l" defTabSz="457200" rtl="0" eaLnBrk="1" latinLnBrk="0" hangingPunct="1">
        <a:spcBef>
          <a:spcPct val="20000"/>
        </a:spcBef>
        <a:buClr>
          <a:schemeClr val="bg2"/>
        </a:buClr>
        <a:buFont typeface="Arial"/>
        <a:buChar char="•"/>
        <a:defRPr lang="en-US" sz="1600" kern="1200" baseline="0" dirty="0" smtClean="0">
          <a:solidFill>
            <a:srgbClr val="000000"/>
          </a:solidFill>
          <a:latin typeface="+mn-lt"/>
          <a:ea typeface="+mn-ea"/>
          <a:cs typeface="+mn-cs"/>
        </a:defRPr>
      </a:lvl3pPr>
      <a:lvl4pPr marL="971550" indent="-285750" algn="l" defTabSz="457200" rtl="0" eaLnBrk="1" latinLnBrk="0" hangingPunct="1">
        <a:spcBef>
          <a:spcPct val="20000"/>
        </a:spcBef>
        <a:buClr>
          <a:schemeClr val="bg2"/>
        </a:buClr>
        <a:buFont typeface="Arial"/>
        <a:buChar char="–"/>
        <a:defRPr lang="en-US" sz="1400" kern="1200" dirty="0" smtClean="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bg2"/>
        </a:buClr>
        <a:buFont typeface="Arial"/>
        <a:buChar char="»"/>
        <a:defRPr lang="en-US" sz="1200" kern="1200" baseline="0" dirty="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949" userDrawn="1">
          <p15:clr>
            <a:srgbClr val="F26B43"/>
          </p15:clr>
        </p15:guide>
        <p15:guide id="1" orient="horz" pos="3768" userDrawn="1">
          <p15:clr>
            <a:srgbClr val="F26B43"/>
          </p15:clr>
        </p15:guide>
        <p15:guide id="2" pos="216" userDrawn="1">
          <p15:clr>
            <a:srgbClr val="F26B43"/>
          </p15:clr>
        </p15:guide>
        <p15:guide id="3" pos="7464" userDrawn="1">
          <p15:clr>
            <a:srgbClr val="F26B43"/>
          </p15:clr>
        </p15:guide>
        <p15:guide id="4" orient="horz" pos="528" userDrawn="1">
          <p15:clr>
            <a:srgbClr val="F26B43"/>
          </p15:clr>
        </p15:guide>
        <p15:guide id="5" pos="3725" userDrawn="1">
          <p15:clr>
            <a:srgbClr val="F26B43"/>
          </p15:clr>
        </p15:guide>
        <p15:guide id="6" orient="horz" pos="6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22051D-9B2C-4B79-83FA-EB4CA9FFBD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Sean Carlo Bautista</a:t>
            </a:r>
          </a:p>
          <a:p>
            <a:r>
              <a:rPr lang="en-US" sz="1400" dirty="0"/>
              <a:t>Student Intern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29F950-8BF9-4772-ACFC-61510E61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838200"/>
            <a:ext cx="5913438" cy="3647122"/>
          </a:xfrm>
        </p:spPr>
        <p:txBody>
          <a:bodyPr>
            <a:normAutofit/>
          </a:bodyPr>
          <a:lstStyle/>
          <a:p>
            <a:r>
              <a:rPr lang="en-US" sz="6000" dirty="0"/>
              <a:t>Internship Journey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49852F-A3D4-4CF2-B8BF-64CFCACA6B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Information. ©2019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6767BC-82CF-4697-ABD6-5C17A5ECEB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b="0" smtClean="0"/>
              <a:pPr>
                <a:defRPr/>
              </a:pPr>
              <a:t>1</a:t>
            </a:fld>
            <a:r>
              <a:rPr lang="en-US" b="0"/>
              <a:t> </a:t>
            </a:r>
            <a:r>
              <a:rPr lang="en-US" sz="1600" b="0" i="1" normalizeH="1" baseline="-11000"/>
              <a:t>//</a:t>
            </a:r>
            <a:endParaRPr lang="en-US" sz="1600" b="0" baseline="-110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3D7CB86-17EE-4A1F-937A-FFE44E77612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455006E-543A-604E-9D58-101A6BF31D49}" type="datetime3">
              <a:rPr lang="en-US" i="0" smtClean="0">
                <a:cs typeface="Arial Black" panose="020B0604020202020204" pitchFamily="34" charset="0"/>
              </a:rPr>
              <a:t>11 October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9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529BD-4E71-4822-A7DA-9ED040267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Pool vs Avg </a:t>
            </a:r>
            <a:r>
              <a:rPr lang="en-US"/>
              <a:t>Pool Visualization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837DE45-B4FC-495A-87CB-F8DED4ADA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9423" y="1106697"/>
            <a:ext cx="4583709" cy="200226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762841-F569-4A18-BF05-6EB072EAB9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Information. ©2019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5EC30-BF3A-4C56-A0A5-7D6A3E5657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10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8D0FB60-6B53-44DE-87EE-6144BD02A32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D130E08-ACE3-7448-A441-268615E01398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11 October 2022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5937F4-72FA-44E1-A398-931BD2E8B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423" y="3377457"/>
            <a:ext cx="4326577" cy="23738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07948E-37F7-43B5-A714-1CA34A25A6D7}"/>
              </a:ext>
            </a:extLst>
          </p:cNvPr>
          <p:cNvSpPr txBox="1"/>
          <p:nvPr/>
        </p:nvSpPr>
        <p:spPr>
          <a:xfrm>
            <a:off x="6817360" y="2107828"/>
            <a:ext cx="2997200" cy="7416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r>
              <a:rPr lang="en-US" sz="2000" dirty="0">
                <a:solidFill>
                  <a:srgbClr val="000000"/>
                </a:solidFill>
              </a:rPr>
              <a:t>MAX POOLING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E1CF65-4EC5-4438-ACDC-CDDD05AD33A5}"/>
              </a:ext>
            </a:extLst>
          </p:cNvPr>
          <p:cNvSpPr txBox="1"/>
          <p:nvPr/>
        </p:nvSpPr>
        <p:spPr>
          <a:xfrm>
            <a:off x="6817360" y="4119136"/>
            <a:ext cx="2997200" cy="7416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r>
              <a:rPr lang="en-US" sz="2000" dirty="0">
                <a:solidFill>
                  <a:srgbClr val="000000"/>
                </a:solidFill>
              </a:rPr>
              <a:t>AVERAGE POOLING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58C017-2C0C-4C60-B354-01096C8393E9}"/>
              </a:ext>
            </a:extLst>
          </p:cNvPr>
          <p:cNvSpPr txBox="1"/>
          <p:nvPr/>
        </p:nvSpPr>
        <p:spPr>
          <a:xfrm>
            <a:off x="6353132" y="657546"/>
            <a:ext cx="3715542" cy="11817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2000" dirty="0">
                <a:solidFill>
                  <a:srgbClr val="000000"/>
                </a:solidFill>
              </a:rPr>
              <a:t>TAPUSIN MUNA UNG BLOX BAGO ILAGAY UNG MGA GINAWA PARA MAPATAAS YUNG ACCURACY</a:t>
            </a:r>
          </a:p>
        </p:txBody>
      </p:sp>
    </p:spTree>
    <p:extLst>
      <p:ext uri="{BB962C8B-B14F-4D97-AF65-F5344CB8AC3E}">
        <p14:creationId xmlns:p14="http://schemas.microsoft.com/office/powerpoint/2010/main" val="342935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6EDC-3D0F-498E-8A72-8258EE8D6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of </a:t>
            </a:r>
            <a:r>
              <a:rPr lang="en-US" dirty="0" err="1"/>
              <a:t>Grayscaling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3CBC44-9793-414A-992B-69CD164FFC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Information. ©2019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715B4F-4A43-498C-B824-2735FA7267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11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B697872-343F-430D-B9E4-7EC55565B59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D130E08-ACE3-7448-A441-268615E01398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11 October 2022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3825E31-CD7B-492C-8AE4-6746530132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569185"/>
            <a:ext cx="5651161" cy="4110255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288DE4-1368-4022-A128-4E3542E61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68" y="1473290"/>
            <a:ext cx="5883532" cy="429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0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AA95-22F5-4FC6-AACA-25807C1D6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of </a:t>
            </a:r>
            <a:r>
              <a:rPr lang="en-US" dirty="0" err="1"/>
              <a:t>Grayscaling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03C3584-ED3A-4E35-B7DE-BA5B0BD31B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574800"/>
            <a:ext cx="5597051" cy="443443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9021E1-73AF-4BE6-AB5D-E719DDBF8D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Information. ©2019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3C9E69-2A89-4180-BC31-651DEB82F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12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0E3C346-9367-4611-9820-E26D7EF02C1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D130E08-ACE3-7448-A441-268615E01398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11 October 2022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049491-EE67-4245-8266-A9C843911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44" y="1187249"/>
            <a:ext cx="5321900" cy="482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3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38A42-2FF6-4133-AF01-5BF423FDE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FA2AEC-FC8B-4E7F-854D-08CE2E4BB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Information. ©2019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AA6E85-858F-4B5C-9540-2DDCE6E08A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13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0259824-1779-451D-9D89-8A36E0C4CA3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D130E08-ACE3-7448-A441-268615E01398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11 October 2022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ABE977-FE15-481C-92F9-294C4B6A1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33" y="1544934"/>
            <a:ext cx="9563100" cy="39454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6F3998-C24A-4C7B-8348-23AD724AE380}"/>
              </a:ext>
            </a:extLst>
          </p:cNvPr>
          <p:cNvSpPr txBox="1"/>
          <p:nvPr/>
        </p:nvSpPr>
        <p:spPr>
          <a:xfrm>
            <a:off x="571501" y="5401271"/>
            <a:ext cx="500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Cat-Dog Model = </a:t>
            </a:r>
          </a:p>
          <a:p>
            <a:r>
              <a:rPr lang="en-US" dirty="0"/>
              <a:t>Yoga Model w/ Avg Pooling Layer =</a:t>
            </a:r>
          </a:p>
          <a:p>
            <a:r>
              <a:rPr lang="en-US" dirty="0"/>
              <a:t>Yoga Model w/ Grayscale = 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3BE32C-EF3A-4DA7-81DB-6304ECEB4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858" y="5454025"/>
            <a:ext cx="304843" cy="16194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C5E18AE-4EDF-4819-9727-341FD101BFF7}"/>
              </a:ext>
            </a:extLst>
          </p:cNvPr>
          <p:cNvCxnSpPr>
            <a:cxnSpLocks/>
          </p:cNvCxnSpPr>
          <p:nvPr/>
        </p:nvCxnSpPr>
        <p:spPr>
          <a:xfrm>
            <a:off x="4345939" y="5843693"/>
            <a:ext cx="26670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D2A451B-47A2-4313-9811-88603213288E}"/>
              </a:ext>
            </a:extLst>
          </p:cNvPr>
          <p:cNvCxnSpPr>
            <a:cxnSpLocks/>
          </p:cNvCxnSpPr>
          <p:nvPr/>
        </p:nvCxnSpPr>
        <p:spPr>
          <a:xfrm>
            <a:off x="3617806" y="6137256"/>
            <a:ext cx="25315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25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D3E1-03C1-4283-B2E8-4B184E00F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A417BC-7B0E-43DC-A3DD-2591504E85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Information. ©2019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7A27FF-584A-4E44-815A-F5BC15D1D1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14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70EBD40-5A32-45B7-9520-4A81B715FAC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D130E08-ACE3-7448-A441-268615E01398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11 October 2022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0977C30-BBA8-4ECD-B7BC-CA1D49133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33" y="1593967"/>
            <a:ext cx="9537699" cy="37547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345AA5-816A-4A3C-9E83-7308A8368C51}"/>
              </a:ext>
            </a:extLst>
          </p:cNvPr>
          <p:cNvSpPr txBox="1"/>
          <p:nvPr/>
        </p:nvSpPr>
        <p:spPr>
          <a:xfrm>
            <a:off x="571501" y="5401271"/>
            <a:ext cx="500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Cat-Dog Model = </a:t>
            </a:r>
          </a:p>
          <a:p>
            <a:r>
              <a:rPr lang="en-US" dirty="0"/>
              <a:t>Yoga Model w/ Avg Pooling Layer =</a:t>
            </a:r>
          </a:p>
          <a:p>
            <a:r>
              <a:rPr lang="en-US" dirty="0"/>
              <a:t>Yoga Model w/ Grayscale = 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CD076C6-551C-4B95-9D96-2CF203ABF602}"/>
              </a:ext>
            </a:extLst>
          </p:cNvPr>
          <p:cNvCxnSpPr>
            <a:cxnSpLocks/>
          </p:cNvCxnSpPr>
          <p:nvPr/>
        </p:nvCxnSpPr>
        <p:spPr>
          <a:xfrm>
            <a:off x="4345939" y="5843693"/>
            <a:ext cx="26670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00B894-C4AF-4E4E-AED8-60A22C7329BD}"/>
              </a:ext>
            </a:extLst>
          </p:cNvPr>
          <p:cNvCxnSpPr>
            <a:cxnSpLocks/>
          </p:cNvCxnSpPr>
          <p:nvPr/>
        </p:nvCxnSpPr>
        <p:spPr>
          <a:xfrm>
            <a:off x="3617806" y="6137256"/>
            <a:ext cx="25315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3E019B0-FCCB-406E-99AE-A3247D581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858" y="5454025"/>
            <a:ext cx="304843" cy="16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42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99B5-C70A-44B7-8072-E55725B94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990D31-2DBA-4B04-8784-08E9BCF672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Information. ©2019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816F14-A2BB-4E24-9484-99002D3B6C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15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B103942-74B7-4037-B2F7-428B3A9E156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D130E08-ACE3-7448-A441-268615E01398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11 October 2022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96D82F-FC2D-42B3-AC48-81CA1956A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549400"/>
            <a:ext cx="8992110" cy="38518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5AFF02-C608-40F2-8700-1980EDC0E2A5}"/>
              </a:ext>
            </a:extLst>
          </p:cNvPr>
          <p:cNvSpPr txBox="1"/>
          <p:nvPr/>
        </p:nvSpPr>
        <p:spPr>
          <a:xfrm>
            <a:off x="571501" y="5401271"/>
            <a:ext cx="500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Cat-Dog Model = </a:t>
            </a:r>
          </a:p>
          <a:p>
            <a:r>
              <a:rPr lang="en-US" dirty="0"/>
              <a:t>Yoga Model w/ Avg Pooling Layer =</a:t>
            </a:r>
          </a:p>
          <a:p>
            <a:r>
              <a:rPr lang="en-US" dirty="0"/>
              <a:t>Yoga Model w/ Grayscale = 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920EB6-7CAD-4622-9197-1B7B4B81603B}"/>
              </a:ext>
            </a:extLst>
          </p:cNvPr>
          <p:cNvCxnSpPr>
            <a:cxnSpLocks/>
          </p:cNvCxnSpPr>
          <p:nvPr/>
        </p:nvCxnSpPr>
        <p:spPr>
          <a:xfrm>
            <a:off x="4345939" y="5843693"/>
            <a:ext cx="26670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CF6539-44DC-473F-9FF2-2767E9BE751F}"/>
              </a:ext>
            </a:extLst>
          </p:cNvPr>
          <p:cNvCxnSpPr>
            <a:cxnSpLocks/>
          </p:cNvCxnSpPr>
          <p:nvPr/>
        </p:nvCxnSpPr>
        <p:spPr>
          <a:xfrm>
            <a:off x="3617806" y="6137256"/>
            <a:ext cx="25315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BCA5FEE-F21E-4E78-A245-AC34F622C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858" y="5454025"/>
            <a:ext cx="304843" cy="16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831D0-0805-4EBA-9F50-77EF5A23C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A5FB13-8F97-4FF3-ACE9-B2686C41F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Information. ©2019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31EA4E-F7FE-4598-988C-9CDE8F703C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16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804F3D1-5CE0-4818-9348-C490A789DAD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D130E08-ACE3-7448-A441-268615E01398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11 October 2022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53C975-E884-4DA3-A942-9896A059DF7D}"/>
              </a:ext>
            </a:extLst>
          </p:cNvPr>
          <p:cNvSpPr txBox="1"/>
          <p:nvPr/>
        </p:nvSpPr>
        <p:spPr>
          <a:xfrm>
            <a:off x="1110351" y="4577750"/>
            <a:ext cx="1989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 – Dog Model(ai85net-cd)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D5AEFA-91A0-408D-B142-D700BC7F2600}"/>
              </a:ext>
            </a:extLst>
          </p:cNvPr>
          <p:cNvSpPr txBox="1"/>
          <p:nvPr/>
        </p:nvSpPr>
        <p:spPr>
          <a:xfrm>
            <a:off x="5083692" y="4800024"/>
            <a:ext cx="239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Yoga Model w/ </a:t>
            </a:r>
            <a:r>
              <a:rPr lang="en-US" dirty="0" err="1"/>
              <a:t>AvgPool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181488-F313-4F69-A122-68BA3819FFFD}"/>
              </a:ext>
            </a:extLst>
          </p:cNvPr>
          <p:cNvSpPr txBox="1"/>
          <p:nvPr/>
        </p:nvSpPr>
        <p:spPr>
          <a:xfrm>
            <a:off x="8677959" y="4823001"/>
            <a:ext cx="2523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Yoga Model w/ Grayscale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0AF874-7EAC-47A4-BB79-819EFC2D1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21" y="1792445"/>
            <a:ext cx="3233526" cy="28638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EFF8A4-4524-45DB-A063-199B42C79098}"/>
              </a:ext>
            </a:extLst>
          </p:cNvPr>
          <p:cNvSpPr txBox="1"/>
          <p:nvPr/>
        </p:nvSpPr>
        <p:spPr>
          <a:xfrm>
            <a:off x="1085981" y="5417300"/>
            <a:ext cx="17949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 </a:t>
            </a:r>
            <a:r>
              <a:rPr lang="en-US" dirty="0" err="1"/>
              <a:t>Accu</a:t>
            </a:r>
            <a:r>
              <a:rPr lang="en-US" dirty="0"/>
              <a:t> (Overall) = 91.5%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3ADA5B-77DF-49D7-8F95-FCEC0E922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117" y="1792446"/>
            <a:ext cx="3233525" cy="28705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622ED36-5ABD-406C-9CC2-7B6E64B4D8BB}"/>
              </a:ext>
            </a:extLst>
          </p:cNvPr>
          <p:cNvSpPr txBox="1"/>
          <p:nvPr/>
        </p:nvSpPr>
        <p:spPr>
          <a:xfrm>
            <a:off x="5083692" y="5417300"/>
            <a:ext cx="17949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 </a:t>
            </a:r>
            <a:r>
              <a:rPr lang="en-US" dirty="0" err="1"/>
              <a:t>Accu</a:t>
            </a:r>
            <a:r>
              <a:rPr lang="en-US" dirty="0"/>
              <a:t> (Overall) = 92.31%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26C614B-7EAE-4133-9B4A-51E8FAE4C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7966" y="1792445"/>
            <a:ext cx="3243053" cy="28705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0755C40-3A4C-43B7-A5D0-ACB9628B0E6D}"/>
              </a:ext>
            </a:extLst>
          </p:cNvPr>
          <p:cNvSpPr txBox="1"/>
          <p:nvPr/>
        </p:nvSpPr>
        <p:spPr>
          <a:xfrm>
            <a:off x="8677959" y="5417299"/>
            <a:ext cx="17949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 </a:t>
            </a:r>
            <a:r>
              <a:rPr lang="en-US" dirty="0" err="1"/>
              <a:t>Accu</a:t>
            </a:r>
            <a:r>
              <a:rPr lang="en-US" dirty="0"/>
              <a:t> (Overall) = 95.3%</a:t>
            </a:r>
          </a:p>
        </p:txBody>
      </p:sp>
    </p:spTree>
    <p:extLst>
      <p:ext uri="{BB962C8B-B14F-4D97-AF65-F5344CB8AC3E}">
        <p14:creationId xmlns:p14="http://schemas.microsoft.com/office/powerpoint/2010/main" val="385903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D4EDA-FC28-45DF-A593-1DA6C0CCE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Testing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6881DB-B2D9-4568-A2D3-DFF0E6F85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Information. ©2019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9A355F-EBD0-403F-B72A-188606DF5C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17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26F3697-768B-4C48-A210-8431B5AD8FF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D130E08-ACE3-7448-A441-268615E01398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11 October 2022</a:t>
            </a:fld>
            <a:endParaRPr lang="en-US" dirty="0"/>
          </a:p>
        </p:txBody>
      </p:sp>
      <p:pic>
        <p:nvPicPr>
          <p:cNvPr id="8" name="Content Placeholder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73C87F6A-1DE3-45C1-915A-38B50A8AAE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315" y="1745192"/>
            <a:ext cx="2594304" cy="2268010"/>
          </a:xfrm>
          <a:prstGeom prst="rect">
            <a:avLst/>
          </a:prstGeom>
        </p:spPr>
      </p:pic>
      <p:pic>
        <p:nvPicPr>
          <p:cNvPr id="9" name="Picture 8" descr="A close-up of a computer&#10;&#10;Description automatically generated with low confidence">
            <a:extLst>
              <a:ext uri="{FF2B5EF4-FFF2-40B4-BE49-F238E27FC236}">
                <a16:creationId xmlns:a16="http://schemas.microsoft.com/office/drawing/2014/main" id="{81291B7A-BCA1-4BCA-BA26-8D5ECEB5AE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880" y="1745192"/>
            <a:ext cx="2594304" cy="2268010"/>
          </a:xfrm>
          <a:prstGeom prst="rect">
            <a:avLst/>
          </a:prstGeom>
        </p:spPr>
      </p:pic>
      <p:pic>
        <p:nvPicPr>
          <p:cNvPr id="10" name="Picture 9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BF59F4F4-27B2-44BE-BE1C-056A186355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133" y="1745192"/>
            <a:ext cx="2695044" cy="2268010"/>
          </a:xfrm>
          <a:prstGeom prst="rect">
            <a:avLst/>
          </a:prstGeom>
        </p:spPr>
      </p:pic>
      <p:pic>
        <p:nvPicPr>
          <p:cNvPr id="11" name="Picture 10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A35196A8-F7A0-4413-BA26-492EB581D1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982" y="4115861"/>
            <a:ext cx="2588616" cy="2268010"/>
          </a:xfrm>
          <a:prstGeom prst="rect">
            <a:avLst/>
          </a:prstGeom>
        </p:spPr>
      </p:pic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8B6892CE-2628-470D-B0D2-4B94EB1F69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404" y="4115861"/>
            <a:ext cx="2588616" cy="2268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4AEB56-5C6A-4DB3-8D33-5DD36756E84B}"/>
              </a:ext>
            </a:extLst>
          </p:cNvPr>
          <p:cNvSpPr txBox="1"/>
          <p:nvPr/>
        </p:nvSpPr>
        <p:spPr>
          <a:xfrm>
            <a:off x="650644" y="4490720"/>
            <a:ext cx="1960476" cy="15544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2000" dirty="0">
                <a:solidFill>
                  <a:srgbClr val="000000"/>
                </a:solidFill>
              </a:rPr>
              <a:t>Short Description</a:t>
            </a: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32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5BF-92AE-4478-885B-AB5CA7D2C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Testing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93C6A4-A30B-44BD-906F-37A38DDA14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Information. ©2019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9C7660-74E8-4149-BB27-D1625D4707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18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D517EC1-9465-42C5-AB07-7DE9B442EEA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D130E08-ACE3-7448-A441-268615E01398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11 October 2022</a:t>
            </a:fld>
            <a:endParaRPr lang="en-US" dirty="0"/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A902E08A-7016-453F-83BF-068222FEAB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393" y="1291231"/>
            <a:ext cx="2588616" cy="2268010"/>
          </a:xfrm>
          <a:prstGeom prst="rect">
            <a:avLst/>
          </a:prstGeom>
        </p:spPr>
      </p:pic>
      <p:pic>
        <p:nvPicPr>
          <p:cNvPr id="9" name="Picture 8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854A80FD-9E9F-4B90-BAB0-4D690BC574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88394" y="1130928"/>
            <a:ext cx="2268011" cy="2588616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7A356683-C213-4427-8DCE-19CCC9B5FD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93979" y="3565574"/>
            <a:ext cx="2268009" cy="2597181"/>
          </a:xfrm>
          <a:prstGeom prst="rect">
            <a:avLst/>
          </a:prstGeom>
        </p:spPr>
      </p:pic>
      <p:pic>
        <p:nvPicPr>
          <p:cNvPr id="11" name="Picture 10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83DC52B0-A379-4915-B61E-CFCFECDDBF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092" y="3730159"/>
            <a:ext cx="2588616" cy="226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69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74D44-A30A-488F-B0FF-5F25F68EA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profile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E0F1DA-2A87-476D-9CED-A9FC029056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Information. ©2019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6C66D6-BC80-49BB-844E-3C8EE7944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2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49C642A-623C-45B5-A5F8-9B976192A1A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D130E08-ACE3-7448-A441-268615E01398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11 October 2022</a:t>
            </a:fld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54CA3BF-8AF2-4394-84D6-3C9963432F5D}"/>
              </a:ext>
            </a:extLst>
          </p:cNvPr>
          <p:cNvSpPr txBox="1">
            <a:spLocks/>
          </p:cNvSpPr>
          <p:nvPr/>
        </p:nvSpPr>
        <p:spPr>
          <a:xfrm>
            <a:off x="355601" y="1066800"/>
            <a:ext cx="3461390" cy="4914900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en-US"/>
            </a:defPPr>
            <a:lvl1pPr marL="0" algn="l" defTabSz="914400" rtl="0" eaLnBrk="1" latinLnBrk="0" hangingPunct="1"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i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124BA8-8277-425A-8E04-08C11EB6EBEB}"/>
              </a:ext>
            </a:extLst>
          </p:cNvPr>
          <p:cNvSpPr txBox="1"/>
          <p:nvPr/>
        </p:nvSpPr>
        <p:spPr>
          <a:xfrm>
            <a:off x="355601" y="1635760"/>
            <a:ext cx="4602480" cy="10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 defTabSz="457200">
              <a:spcBef>
                <a:spcPts val="1000"/>
              </a:spcBef>
              <a:buClr>
                <a:srgbClr val="1E4056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00000"/>
                </a:solidFill>
              </a:rPr>
              <a:t>BSEcE</a:t>
            </a:r>
            <a:r>
              <a:rPr lang="en-US" sz="2000" dirty="0">
                <a:solidFill>
                  <a:srgbClr val="000000"/>
                </a:solidFill>
              </a:rPr>
              <a:t> – Cavite States University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380C29-C05B-4728-A79E-D2EEF67EDB5E}"/>
              </a:ext>
            </a:extLst>
          </p:cNvPr>
          <p:cNvSpPr txBox="1"/>
          <p:nvPr/>
        </p:nvSpPr>
        <p:spPr>
          <a:xfrm>
            <a:off x="436880" y="2499360"/>
            <a:ext cx="4053840" cy="37109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89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E3B26-AAE0-40A8-91B4-FF7842597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of Report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CBC88C-8039-4B30-A393-0D34C6FC64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Information. ©2019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D75E13-258D-44D2-BEFD-1ED502FD1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3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7C97071-8361-4252-9FD6-91F8BDA26E5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D130E08-ACE3-7448-A441-268615E01398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11 October 2022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785233-F39F-47FA-953C-FD952B8FAD4E}"/>
              </a:ext>
            </a:extLst>
          </p:cNvPr>
          <p:cNvSpPr/>
          <p:nvPr/>
        </p:nvSpPr>
        <p:spPr>
          <a:xfrm>
            <a:off x="721078" y="2220180"/>
            <a:ext cx="1699020" cy="8382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Cadence Allegro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E224E7-94F2-47D2-ADB9-CEEF5A5E78A5}"/>
              </a:ext>
            </a:extLst>
          </p:cNvPr>
          <p:cNvSpPr/>
          <p:nvPr/>
        </p:nvSpPr>
        <p:spPr>
          <a:xfrm>
            <a:off x="2987305" y="2169380"/>
            <a:ext cx="1699020" cy="8382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MAX78000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F418AC-623A-4CB2-9127-2515166067A5}"/>
              </a:ext>
            </a:extLst>
          </p:cNvPr>
          <p:cNvSpPr/>
          <p:nvPr/>
        </p:nvSpPr>
        <p:spPr>
          <a:xfrm>
            <a:off x="5096067" y="2169380"/>
            <a:ext cx="1699020" cy="8382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Building Image Classification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7DA58C-13F9-49AC-8A03-E7E5ED72723C}"/>
              </a:ext>
            </a:extLst>
          </p:cNvPr>
          <p:cNvSpPr/>
          <p:nvPr/>
        </p:nvSpPr>
        <p:spPr>
          <a:xfrm>
            <a:off x="7225742" y="2169380"/>
            <a:ext cx="1699020" cy="889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Dataloader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5D0EDC-0903-409D-A21E-93DCF8D4F02F}"/>
              </a:ext>
            </a:extLst>
          </p:cNvPr>
          <p:cNvSpPr/>
          <p:nvPr/>
        </p:nvSpPr>
        <p:spPr>
          <a:xfrm>
            <a:off x="9383013" y="2169380"/>
            <a:ext cx="1699020" cy="889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Datasets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071EFC-EBFD-47A6-81FF-4C21ABAB9AF5}"/>
              </a:ext>
            </a:extLst>
          </p:cNvPr>
          <p:cNvSpPr/>
          <p:nvPr/>
        </p:nvSpPr>
        <p:spPr>
          <a:xfrm>
            <a:off x="9364488" y="3498020"/>
            <a:ext cx="1699020" cy="93726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31992AF-2CEB-47FB-9328-34605BCF348F}"/>
              </a:ext>
            </a:extLst>
          </p:cNvPr>
          <p:cNvSpPr/>
          <p:nvPr/>
        </p:nvSpPr>
        <p:spPr>
          <a:xfrm>
            <a:off x="7225742" y="3480020"/>
            <a:ext cx="1699020" cy="95526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Accuracy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A0A04BA-6CC1-4F41-8C46-D45CA084323B}"/>
              </a:ext>
            </a:extLst>
          </p:cNvPr>
          <p:cNvSpPr/>
          <p:nvPr/>
        </p:nvSpPr>
        <p:spPr>
          <a:xfrm>
            <a:off x="2527217" y="2369362"/>
            <a:ext cx="421201" cy="4572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2263B51A-BE68-4A1E-B189-965D5272ED53}"/>
              </a:ext>
            </a:extLst>
          </p:cNvPr>
          <p:cNvSpPr/>
          <p:nvPr/>
        </p:nvSpPr>
        <p:spPr>
          <a:xfrm>
            <a:off x="4686325" y="2359880"/>
            <a:ext cx="421201" cy="4572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A9224EBA-DF39-4446-87DB-6019820FF9EF}"/>
              </a:ext>
            </a:extLst>
          </p:cNvPr>
          <p:cNvSpPr/>
          <p:nvPr/>
        </p:nvSpPr>
        <p:spPr>
          <a:xfrm>
            <a:off x="6795087" y="2359880"/>
            <a:ext cx="421201" cy="4572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3CDDE84F-07BC-4DD3-A76D-7E05325083F4}"/>
              </a:ext>
            </a:extLst>
          </p:cNvPr>
          <p:cNvSpPr/>
          <p:nvPr/>
        </p:nvSpPr>
        <p:spPr>
          <a:xfrm>
            <a:off x="8943287" y="2385280"/>
            <a:ext cx="421201" cy="4572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08CC7D9F-9F44-4275-A75D-E223DD302640}"/>
              </a:ext>
            </a:extLst>
          </p:cNvPr>
          <p:cNvSpPr/>
          <p:nvPr/>
        </p:nvSpPr>
        <p:spPr>
          <a:xfrm rot="5400000">
            <a:off x="10021921" y="3058819"/>
            <a:ext cx="421201" cy="4572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3A0705F0-14A1-4D83-ADCD-2D94CED1466B}"/>
              </a:ext>
            </a:extLst>
          </p:cNvPr>
          <p:cNvSpPr/>
          <p:nvPr/>
        </p:nvSpPr>
        <p:spPr>
          <a:xfrm rot="10800000">
            <a:off x="8943287" y="3717729"/>
            <a:ext cx="421201" cy="4572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D2052AA-4FB8-463A-AC6B-42950098648C}"/>
              </a:ext>
            </a:extLst>
          </p:cNvPr>
          <p:cNvSpPr/>
          <p:nvPr/>
        </p:nvSpPr>
        <p:spPr>
          <a:xfrm>
            <a:off x="5038506" y="3489020"/>
            <a:ext cx="1699020" cy="95526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Azure Kinect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ED21831-60B8-4E35-9660-EC5EE2B129EB}"/>
              </a:ext>
            </a:extLst>
          </p:cNvPr>
          <p:cNvSpPr/>
          <p:nvPr/>
        </p:nvSpPr>
        <p:spPr>
          <a:xfrm rot="10800000">
            <a:off x="6759864" y="3717729"/>
            <a:ext cx="421201" cy="4572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35CC1C60-FB5C-48A5-9E95-01003DF92B82}"/>
              </a:ext>
            </a:extLst>
          </p:cNvPr>
          <p:cNvSpPr/>
          <p:nvPr/>
        </p:nvSpPr>
        <p:spPr>
          <a:xfrm rot="10800000">
            <a:off x="4594966" y="3738050"/>
            <a:ext cx="421201" cy="4572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D4B373-808F-40AA-83CD-4A8BA2DFC416}"/>
              </a:ext>
            </a:extLst>
          </p:cNvPr>
          <p:cNvSpPr/>
          <p:nvPr/>
        </p:nvSpPr>
        <p:spPr>
          <a:xfrm>
            <a:off x="2897822" y="3489020"/>
            <a:ext cx="1699020" cy="95526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ADTF3175D-NXZ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88D40F-506B-4166-9A8A-B1F4C6B99DD9}"/>
              </a:ext>
            </a:extLst>
          </p:cNvPr>
          <p:cNvSpPr txBox="1"/>
          <p:nvPr/>
        </p:nvSpPr>
        <p:spPr>
          <a:xfrm>
            <a:off x="187409" y="3807087"/>
            <a:ext cx="4256722" cy="27013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r>
              <a:rPr lang="en-US" sz="2000" dirty="0">
                <a:solidFill>
                  <a:srgbClr val="000000"/>
                </a:solidFill>
              </a:rPr>
              <a:t>Outline</a:t>
            </a:r>
          </a:p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r>
              <a:rPr lang="en-US" sz="2000" dirty="0">
                <a:solidFill>
                  <a:srgbClr val="000000"/>
                </a:solidFill>
              </a:rPr>
              <a:t>Major bullet</a:t>
            </a:r>
          </a:p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r>
              <a:rPr lang="en-US" sz="2000" dirty="0">
                <a:solidFill>
                  <a:srgbClr val="000000"/>
                </a:solidFill>
              </a:rPr>
              <a:t>Hardware dev</a:t>
            </a:r>
          </a:p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r>
              <a:rPr lang="en-US" sz="2000" dirty="0">
                <a:solidFill>
                  <a:srgbClr val="000000"/>
                </a:solidFill>
              </a:rPr>
              <a:t>Machine Learning</a:t>
            </a:r>
          </a:p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r>
              <a:rPr lang="en-US" sz="2000" dirty="0">
                <a:solidFill>
                  <a:srgbClr val="000000"/>
                </a:solidFill>
              </a:rPr>
              <a:t>TOF</a:t>
            </a:r>
          </a:p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49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4D7D-EDC8-4FA1-B12D-4C1AFC289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1" y="72366"/>
            <a:ext cx="10287000" cy="838200"/>
          </a:xfrm>
        </p:spPr>
        <p:txBody>
          <a:bodyPr/>
          <a:lstStyle/>
          <a:p>
            <a:r>
              <a:rPr lang="en-US" dirty="0"/>
              <a:t>Cadence Allegro/Hardware /Actual pic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B4FCD-3377-44B5-BEDD-CF0BB5D73D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Information. ©2019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51F21-2B44-4D3B-B026-5C6FCA1771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4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1AA439-6294-4BCC-BD32-AFA715B83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785EE-35CA-3A45-A900-81F3F53AA551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11 October 2022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C8DD53-268A-4490-AD3B-97E8B0DE6312}"/>
              </a:ext>
            </a:extLst>
          </p:cNvPr>
          <p:cNvSpPr txBox="1"/>
          <p:nvPr/>
        </p:nvSpPr>
        <p:spPr>
          <a:xfrm>
            <a:off x="416561" y="1078315"/>
            <a:ext cx="5567679" cy="4927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r>
              <a:rPr lang="en-US" sz="2000" dirty="0"/>
              <a:t>Familiarizing on Cadence Allegro</a:t>
            </a:r>
          </a:p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/>
          </a:p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r>
              <a:rPr lang="en-US" sz="2000" dirty="0"/>
              <a:t>Building Schematic Diagram</a:t>
            </a:r>
          </a:p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/>
          </a:p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r>
              <a:rPr lang="en-US" sz="2000" dirty="0"/>
              <a:t>Familiarizing in IC ADF7030-1BCPZN (Radio Transceiver IC)</a:t>
            </a:r>
          </a:p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454EA57-6DB3-47CE-9706-AE7C360C3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720" y="910566"/>
            <a:ext cx="3515360" cy="2707217"/>
          </a:xfrm>
          <a:prstGeom prst="rect">
            <a:avLst/>
          </a:prstGeom>
        </p:spPr>
      </p:pic>
      <p:pic>
        <p:nvPicPr>
          <p:cNvPr id="4" name="Picture 3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D88099D4-B956-4D96-9FB5-832460885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01" y="3542115"/>
            <a:ext cx="1971950" cy="2572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7843C7-C861-4B96-9296-1F4AC0258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1840" y="3766820"/>
            <a:ext cx="3444240" cy="25394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E964E2-30F6-4C80-9658-F16448743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6331" y="3590109"/>
            <a:ext cx="1775609" cy="253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1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4D7D-EDC8-4FA1-B12D-4C1AFC289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22" y="0"/>
            <a:ext cx="10287000" cy="830997"/>
          </a:xfrm>
        </p:spPr>
        <p:txBody>
          <a:bodyPr/>
          <a:lstStyle/>
          <a:p>
            <a:r>
              <a:rPr lang="en-US" dirty="0"/>
              <a:t>MAX78000/Overview ng hardware/ML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B4FCD-3377-44B5-BEDD-CF0BB5D73D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Information. ©2019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51F21-2B44-4D3B-B026-5C6FCA1771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5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1AA439-6294-4BCC-BD32-AFA715B83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785EE-35CA-3A45-A900-81F3F53AA551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11 October 2022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C308F-050A-40F9-BC8B-E1B6316B07EF}"/>
              </a:ext>
            </a:extLst>
          </p:cNvPr>
          <p:cNvSpPr txBox="1"/>
          <p:nvPr/>
        </p:nvSpPr>
        <p:spPr>
          <a:xfrm>
            <a:off x="342900" y="1044356"/>
            <a:ext cx="5661660" cy="49047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r>
              <a:rPr lang="en-US" sz="2000" dirty="0"/>
              <a:t>Familiarizing on the Device and Its Repository</a:t>
            </a:r>
          </a:p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>
              <a:solidFill>
                <a:srgbClr val="000000"/>
              </a:solidFill>
            </a:endParaRPr>
          </a:p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r>
              <a:rPr lang="en-US" sz="2000" dirty="0"/>
              <a:t>Flashing different Image Processing that are from Repository</a:t>
            </a:r>
          </a:p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E4C92B22-7205-4D4E-B8F3-FD2EBA314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7442" y="1044356"/>
            <a:ext cx="5573712" cy="49047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7B0135-97EA-489A-AC27-5BF044D2F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22" y="2787319"/>
            <a:ext cx="5640377" cy="302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3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DF5B7-32DE-4341-9590-FCC50FA56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Your Own Image Classification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ABB1-72EB-4FF5-8A8F-6DAB7DDAB5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Information. ©2019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AEC5C-2040-42B7-8F1E-C5545BBF7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6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F22DC2-08FF-400D-A8E9-573FBDDA2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785EE-35CA-3A45-A900-81F3F53AA551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11 October 2022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C1B42B-6B65-4DAA-805D-A9D4037706FE}"/>
              </a:ext>
            </a:extLst>
          </p:cNvPr>
          <p:cNvSpPr txBox="1"/>
          <p:nvPr/>
        </p:nvSpPr>
        <p:spPr>
          <a:xfrm>
            <a:off x="233680" y="1076960"/>
            <a:ext cx="5781040" cy="49479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r>
              <a:rPr lang="en-US" sz="2000" dirty="0"/>
              <a:t>Yoga Position Classification</a:t>
            </a:r>
          </a:p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/>
          </a:p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r>
              <a:rPr lang="en-US" sz="2000" dirty="0"/>
              <a:t>Building </a:t>
            </a:r>
            <a:r>
              <a:rPr lang="en-US" sz="2000" dirty="0" err="1"/>
              <a:t>DataLoader</a:t>
            </a:r>
            <a:r>
              <a:rPr lang="en-US" sz="2000" dirty="0"/>
              <a:t> from Scratch</a:t>
            </a:r>
          </a:p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/>
          </a:p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r>
              <a:rPr lang="en-US" sz="2000" dirty="0" err="1"/>
              <a:t>DataSets</a:t>
            </a:r>
            <a:endParaRPr lang="en-US" sz="2000" dirty="0"/>
          </a:p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/>
          </a:p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r>
              <a:rPr lang="en-US" sz="2000" dirty="0"/>
              <a:t>Model</a:t>
            </a:r>
          </a:p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/>
          </a:p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r>
              <a:rPr lang="en-US" sz="2000" dirty="0"/>
              <a:t>Accuracy</a:t>
            </a:r>
          </a:p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/>
          </a:p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r>
              <a:rPr lang="en-US" sz="2000" dirty="0"/>
              <a:t>SUB BULLET /MAJOR BULLET</a:t>
            </a:r>
          </a:p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338CF8-420E-4883-8507-B99070332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282" y="1531917"/>
            <a:ext cx="5246428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98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2A10-0348-4BF7-9951-882B24503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Loader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EB23D-3F43-4C10-B176-ACABB26922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Information. ©2019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A163A-5375-463D-9BE4-74A3B034F7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7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960EBE-5BB3-4737-A8E0-48147B17A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785EE-35CA-3A45-A900-81F3F53AA551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11 October 2022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7B1101-E406-4DBF-B30A-5100E9F03008}"/>
              </a:ext>
            </a:extLst>
          </p:cNvPr>
          <p:cNvSpPr txBox="1"/>
          <p:nvPr/>
        </p:nvSpPr>
        <p:spPr>
          <a:xfrm>
            <a:off x="342900" y="1066800"/>
            <a:ext cx="5573144" cy="4914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r>
              <a:rPr lang="en-US" sz="2000" dirty="0">
                <a:solidFill>
                  <a:srgbClr val="000000"/>
                </a:solidFill>
              </a:rPr>
              <a:t>FLOW CHART</a:t>
            </a:r>
          </a:p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7F88D8-F481-48D3-8191-77EDFA948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558" y="510619"/>
            <a:ext cx="4717161" cy="583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5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919EC-9120-4A5A-B1BA-A5BDF8D0E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 of Yoga Pose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C3084-A7D0-49FE-8607-3FBB77E292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Information. ©2019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CCA3E-F230-4A7A-BBDC-AC4DA22559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8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55FED2-9251-4E82-8E00-C31F10464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785EE-35CA-3A45-A900-81F3F53AA551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11 October 2022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BE5C0F-5EE1-4C2D-B559-9ACCD793A214}"/>
              </a:ext>
            </a:extLst>
          </p:cNvPr>
          <p:cNvSpPr txBox="1"/>
          <p:nvPr/>
        </p:nvSpPr>
        <p:spPr>
          <a:xfrm>
            <a:off x="254000" y="1076960"/>
            <a:ext cx="5750560" cy="49885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r>
              <a:rPr lang="en-US" sz="2000" dirty="0"/>
              <a:t>Open Source Datasets from Kaggle.com</a:t>
            </a:r>
          </a:p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>
              <a:solidFill>
                <a:srgbClr val="000000"/>
              </a:solidFill>
            </a:endParaRPr>
          </a:p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r>
              <a:rPr lang="en-US" sz="2000" dirty="0"/>
              <a:t>196 images each classification (After Equalizing Data)</a:t>
            </a:r>
          </a:p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>
              <a:solidFill>
                <a:srgbClr val="000000"/>
              </a:solidFill>
            </a:endParaRPr>
          </a:p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r>
              <a:rPr lang="en-US" sz="2000" dirty="0"/>
              <a:t>Train set having 2,340 image (After Augmenting Data)</a:t>
            </a:r>
          </a:p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>
              <a:solidFill>
                <a:srgbClr val="000000"/>
              </a:solidFill>
            </a:endParaRPr>
          </a:p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r>
              <a:rPr lang="en-US" sz="2000" dirty="0"/>
              <a:t>Test Set have 200 images</a:t>
            </a:r>
          </a:p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9" name="Picture 8" descr="A person doing yoga&#10;&#10;Description automatically generated with medium confidence">
            <a:extLst>
              <a:ext uri="{FF2B5EF4-FFF2-40B4-BE49-F238E27FC236}">
                <a16:creationId xmlns:a16="http://schemas.microsoft.com/office/drawing/2014/main" id="{0CB1B571-EA66-4757-835B-4B702724F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99775">
            <a:off x="5960687" y="706972"/>
            <a:ext cx="1808480" cy="1808480"/>
          </a:xfrm>
          <a:prstGeom prst="rect">
            <a:avLst/>
          </a:prstGeom>
        </p:spPr>
      </p:pic>
      <p:pic>
        <p:nvPicPr>
          <p:cNvPr id="10" name="Picture 9" descr="A person dancing on a stage&#10;&#10;Description automatically generated with medium confidence">
            <a:extLst>
              <a:ext uri="{FF2B5EF4-FFF2-40B4-BE49-F238E27FC236}">
                <a16:creationId xmlns:a16="http://schemas.microsoft.com/office/drawing/2014/main" id="{A61321C1-EA39-4307-BD04-4686DE4A3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4510">
            <a:off x="9739866" y="734107"/>
            <a:ext cx="1806709" cy="1808480"/>
          </a:xfrm>
          <a:prstGeom prst="rect">
            <a:avLst/>
          </a:prstGeom>
        </p:spPr>
      </p:pic>
      <p:pic>
        <p:nvPicPr>
          <p:cNvPr id="11" name="Picture 10" descr="Text, whiteboard&#10;&#10;Description automatically generated">
            <a:extLst>
              <a:ext uri="{FF2B5EF4-FFF2-40B4-BE49-F238E27FC236}">
                <a16:creationId xmlns:a16="http://schemas.microsoft.com/office/drawing/2014/main" id="{C13C6F8E-F6E0-4ABC-8961-26C3C54072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28511">
            <a:off x="5570247" y="3412830"/>
            <a:ext cx="1838959" cy="1808480"/>
          </a:xfrm>
          <a:prstGeom prst="rect">
            <a:avLst/>
          </a:prstGeom>
        </p:spPr>
      </p:pic>
      <p:pic>
        <p:nvPicPr>
          <p:cNvPr id="12" name="Picture 11" descr="A picture containing clothing&#10;&#10;Description automatically generated">
            <a:extLst>
              <a:ext uri="{FF2B5EF4-FFF2-40B4-BE49-F238E27FC236}">
                <a16:creationId xmlns:a16="http://schemas.microsoft.com/office/drawing/2014/main" id="{EBE95187-7249-4022-86FB-C0B788DB15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3585">
            <a:off x="9867895" y="3400641"/>
            <a:ext cx="1838959" cy="1808479"/>
          </a:xfrm>
          <a:prstGeom prst="rect">
            <a:avLst/>
          </a:prstGeom>
        </p:spPr>
      </p:pic>
      <p:pic>
        <p:nvPicPr>
          <p:cNvPr id="13" name="Picture 12" descr="A person doing yoga&#10;&#10;Description automatically generated with low confidence">
            <a:extLst>
              <a:ext uri="{FF2B5EF4-FFF2-40B4-BE49-F238E27FC236}">
                <a16:creationId xmlns:a16="http://schemas.microsoft.com/office/drawing/2014/main" id="{1D0AEE85-2195-4B2F-AE5C-8D327D1FD7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604" y="2207260"/>
            <a:ext cx="1808479" cy="180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63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74D44-A30A-488F-B0FF-5F25F68EA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E0F1DA-2A87-476D-9CED-A9FC029056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Information. ©2019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6C66D6-BC80-49BB-844E-3C8EE7944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9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49C642A-623C-45B5-A5F8-9B976192A1A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D130E08-ACE3-7448-A441-268615E01398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11 October 2022</a:t>
            </a:fld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54CA3BF-8AF2-4394-84D6-3C9963432F5D}"/>
              </a:ext>
            </a:extLst>
          </p:cNvPr>
          <p:cNvSpPr txBox="1">
            <a:spLocks/>
          </p:cNvSpPr>
          <p:nvPr/>
        </p:nvSpPr>
        <p:spPr>
          <a:xfrm>
            <a:off x="355601" y="1066800"/>
            <a:ext cx="3461390" cy="4914900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en-US"/>
            </a:defPPr>
            <a:lvl1pPr marL="0" algn="l" defTabSz="914400" rtl="0" eaLnBrk="1" latinLnBrk="0" hangingPunct="1"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i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277C68-4DCF-4E2B-84FF-2168F7CFB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38" y="3294592"/>
            <a:ext cx="567188" cy="518572"/>
          </a:xfrm>
          <a:prstGeom prst="rect">
            <a:avLst/>
          </a:prstGeom>
        </p:spPr>
      </p:pic>
      <p:pic>
        <p:nvPicPr>
          <p:cNvPr id="14" name="Content Placeholder 15">
            <a:extLst>
              <a:ext uri="{FF2B5EF4-FFF2-40B4-BE49-F238E27FC236}">
                <a16:creationId xmlns:a16="http://schemas.microsoft.com/office/drawing/2014/main" id="{E7D91941-7A7F-4087-AAF9-8D28E75C7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6072" y="3429124"/>
            <a:ext cx="570429" cy="521813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561BE4-727A-4D5B-AE96-ED0DAFF97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30" y="3572423"/>
            <a:ext cx="570429" cy="52181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FE4863-D65A-4BEC-B7C8-B2E00FED4FCA}"/>
              </a:ext>
            </a:extLst>
          </p:cNvPr>
          <p:cNvCxnSpPr>
            <a:cxnSpLocks/>
          </p:cNvCxnSpPr>
          <p:nvPr/>
        </p:nvCxnSpPr>
        <p:spPr>
          <a:xfrm>
            <a:off x="1359130" y="3880264"/>
            <a:ext cx="282248" cy="71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6D84FB5A-9AD2-497B-AD3D-3E42D137F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217" y="2826683"/>
            <a:ext cx="653802" cy="597762"/>
          </a:xfrm>
          <a:prstGeom prst="rect">
            <a:avLst/>
          </a:prstGeom>
        </p:spPr>
      </p:pic>
      <p:pic>
        <p:nvPicPr>
          <p:cNvPr id="18" name="Content Placeholder 15">
            <a:extLst>
              <a:ext uri="{FF2B5EF4-FFF2-40B4-BE49-F238E27FC236}">
                <a16:creationId xmlns:a16="http://schemas.microsoft.com/office/drawing/2014/main" id="{80A4FDE8-A74D-466E-AA42-5E93FB6C9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605" y="2884592"/>
            <a:ext cx="657539" cy="6014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41B156B-D124-40A7-A895-C1E04888B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993" y="2929025"/>
            <a:ext cx="657539" cy="6014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350A274-CBA3-457F-9518-DC5B07279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697" y="2983918"/>
            <a:ext cx="653802" cy="597762"/>
          </a:xfrm>
          <a:prstGeom prst="rect">
            <a:avLst/>
          </a:prstGeom>
        </p:spPr>
      </p:pic>
      <p:pic>
        <p:nvPicPr>
          <p:cNvPr id="21" name="Content Placeholder 15">
            <a:extLst>
              <a:ext uri="{FF2B5EF4-FFF2-40B4-BE49-F238E27FC236}">
                <a16:creationId xmlns:a16="http://schemas.microsoft.com/office/drawing/2014/main" id="{321CBD5A-B13F-41E0-B7E3-D29FED201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639" y="3025041"/>
            <a:ext cx="657539" cy="6014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BF9B3A1-CDD6-4803-9094-A278515A7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581" y="3079935"/>
            <a:ext cx="657539" cy="60149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47A2E9F-3C08-4D29-834D-446DCA0628E9}"/>
              </a:ext>
            </a:extLst>
          </p:cNvPr>
          <p:cNvSpPr txBox="1"/>
          <p:nvPr/>
        </p:nvSpPr>
        <p:spPr>
          <a:xfrm>
            <a:off x="1768380" y="4340766"/>
            <a:ext cx="13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32x64 x 64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6D3D46-D0C6-44F7-8708-EFCC7C5F6A8A}"/>
              </a:ext>
            </a:extLst>
          </p:cNvPr>
          <p:cNvSpPr txBox="1"/>
          <p:nvPr/>
        </p:nvSpPr>
        <p:spPr>
          <a:xfrm>
            <a:off x="883800" y="2471021"/>
            <a:ext cx="1156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Conv2D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7516195-C8BC-4AF7-ADF6-3328491A7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17" y="2979083"/>
            <a:ext cx="653802" cy="597762"/>
          </a:xfrm>
          <a:prstGeom prst="rect">
            <a:avLst/>
          </a:prstGeom>
        </p:spPr>
      </p:pic>
      <p:pic>
        <p:nvPicPr>
          <p:cNvPr id="26" name="Content Placeholder 15">
            <a:extLst>
              <a:ext uri="{FF2B5EF4-FFF2-40B4-BE49-F238E27FC236}">
                <a16:creationId xmlns:a16="http://schemas.microsoft.com/office/drawing/2014/main" id="{858ACCF3-AB92-4EE4-9C3A-691E5BBCF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005" y="3036992"/>
            <a:ext cx="657539" cy="60149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0A8AE8B-D916-49FD-845E-C8BA8A1BD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393" y="3081425"/>
            <a:ext cx="657539" cy="60149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9B3F2A5-DAE4-44DF-AF2A-AEB0B5945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097" y="3136318"/>
            <a:ext cx="653802" cy="597762"/>
          </a:xfrm>
          <a:prstGeom prst="rect">
            <a:avLst/>
          </a:prstGeom>
        </p:spPr>
      </p:pic>
      <p:pic>
        <p:nvPicPr>
          <p:cNvPr id="29" name="Content Placeholder 15">
            <a:extLst>
              <a:ext uri="{FF2B5EF4-FFF2-40B4-BE49-F238E27FC236}">
                <a16:creationId xmlns:a16="http://schemas.microsoft.com/office/drawing/2014/main" id="{FD34050D-AF8A-4A5D-A538-FC4D07CE1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039" y="3177441"/>
            <a:ext cx="657539" cy="60149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CB2304F-8819-45B9-8EC7-5998FF05D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981" y="3232335"/>
            <a:ext cx="657539" cy="60149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E194806-2C60-4BAA-ACD5-E1E3F0D29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782" y="3282981"/>
            <a:ext cx="653802" cy="597762"/>
          </a:xfrm>
          <a:prstGeom prst="rect">
            <a:avLst/>
          </a:prstGeom>
        </p:spPr>
      </p:pic>
      <p:pic>
        <p:nvPicPr>
          <p:cNvPr id="32" name="Content Placeholder 15">
            <a:extLst>
              <a:ext uri="{FF2B5EF4-FFF2-40B4-BE49-F238E27FC236}">
                <a16:creationId xmlns:a16="http://schemas.microsoft.com/office/drawing/2014/main" id="{1F533C29-8C2A-4649-B8CE-C1AB275CF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170" y="3340890"/>
            <a:ext cx="657539" cy="60149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71C6AC4-D9FF-4547-B251-CD9879692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558" y="3385323"/>
            <a:ext cx="657539" cy="60149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CBCFE25-903D-421E-B23E-8AC519274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262" y="3440216"/>
            <a:ext cx="653802" cy="597762"/>
          </a:xfrm>
          <a:prstGeom prst="rect">
            <a:avLst/>
          </a:prstGeom>
        </p:spPr>
      </p:pic>
      <p:pic>
        <p:nvPicPr>
          <p:cNvPr id="35" name="Content Placeholder 15">
            <a:extLst>
              <a:ext uri="{FF2B5EF4-FFF2-40B4-BE49-F238E27FC236}">
                <a16:creationId xmlns:a16="http://schemas.microsoft.com/office/drawing/2014/main" id="{D7951333-81ED-4B9A-A223-7891A386C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204" y="3481339"/>
            <a:ext cx="657539" cy="60149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CF47210-766B-4324-AA67-0D28CA2A0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146" y="3536233"/>
            <a:ext cx="657539" cy="60149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543D111-0F12-42A7-B6D2-FEB392DDE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17" y="2979083"/>
            <a:ext cx="653802" cy="597762"/>
          </a:xfrm>
          <a:prstGeom prst="rect">
            <a:avLst/>
          </a:prstGeom>
        </p:spPr>
      </p:pic>
      <p:pic>
        <p:nvPicPr>
          <p:cNvPr id="38" name="Content Placeholder 15">
            <a:extLst>
              <a:ext uri="{FF2B5EF4-FFF2-40B4-BE49-F238E27FC236}">
                <a16:creationId xmlns:a16="http://schemas.microsoft.com/office/drawing/2014/main" id="{9B5D9291-40E3-4F38-A979-90BFC3718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005" y="3036992"/>
            <a:ext cx="657539" cy="60149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BF9C1DD-26E4-4296-AC8B-BE354F1A8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393" y="3081425"/>
            <a:ext cx="657539" cy="60149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06B02E7-1AF4-4DA0-96A3-AE0AC8FEA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097" y="3136318"/>
            <a:ext cx="653802" cy="597762"/>
          </a:xfrm>
          <a:prstGeom prst="rect">
            <a:avLst/>
          </a:prstGeom>
        </p:spPr>
      </p:pic>
      <p:pic>
        <p:nvPicPr>
          <p:cNvPr id="41" name="Content Placeholder 15">
            <a:extLst>
              <a:ext uri="{FF2B5EF4-FFF2-40B4-BE49-F238E27FC236}">
                <a16:creationId xmlns:a16="http://schemas.microsoft.com/office/drawing/2014/main" id="{22379E89-713F-4C55-95A9-61A3C8D91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039" y="3177441"/>
            <a:ext cx="657539" cy="60149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D95A34C-60A2-4839-881A-D16B739D6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981" y="3232335"/>
            <a:ext cx="657539" cy="60149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4783B5B-9CD6-4127-9F3A-B3FE23A31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17" y="3131483"/>
            <a:ext cx="653802" cy="597762"/>
          </a:xfrm>
          <a:prstGeom prst="rect">
            <a:avLst/>
          </a:prstGeom>
        </p:spPr>
      </p:pic>
      <p:pic>
        <p:nvPicPr>
          <p:cNvPr id="44" name="Content Placeholder 15">
            <a:extLst>
              <a:ext uri="{FF2B5EF4-FFF2-40B4-BE49-F238E27FC236}">
                <a16:creationId xmlns:a16="http://schemas.microsoft.com/office/drawing/2014/main" id="{D193C465-3EEF-4BC0-AA3F-DEB454E65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405" y="3189392"/>
            <a:ext cx="657539" cy="60149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7F377C8-58A7-47D7-BDAD-7CBA066DB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793" y="3233825"/>
            <a:ext cx="657539" cy="60149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223F2DC-30FD-4A97-9666-73E03022E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497" y="3288718"/>
            <a:ext cx="653802" cy="597762"/>
          </a:xfrm>
          <a:prstGeom prst="rect">
            <a:avLst/>
          </a:prstGeom>
        </p:spPr>
      </p:pic>
      <p:pic>
        <p:nvPicPr>
          <p:cNvPr id="47" name="Content Placeholder 15">
            <a:extLst>
              <a:ext uri="{FF2B5EF4-FFF2-40B4-BE49-F238E27FC236}">
                <a16:creationId xmlns:a16="http://schemas.microsoft.com/office/drawing/2014/main" id="{412912D9-DEF5-4A6F-8A24-0EDE69960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439" y="3329841"/>
            <a:ext cx="657539" cy="60149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9ABF923-71C9-4241-AACC-408BE80FF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381" y="3384735"/>
            <a:ext cx="657539" cy="60149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20A4F1B-857D-4F06-9389-E4BEC72C3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182" y="3435381"/>
            <a:ext cx="653802" cy="597762"/>
          </a:xfrm>
          <a:prstGeom prst="rect">
            <a:avLst/>
          </a:prstGeom>
        </p:spPr>
      </p:pic>
      <p:pic>
        <p:nvPicPr>
          <p:cNvPr id="50" name="Content Placeholder 15">
            <a:extLst>
              <a:ext uri="{FF2B5EF4-FFF2-40B4-BE49-F238E27FC236}">
                <a16:creationId xmlns:a16="http://schemas.microsoft.com/office/drawing/2014/main" id="{8EF52AC3-448B-43C6-8AE2-381A42961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570" y="3493290"/>
            <a:ext cx="657539" cy="60149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AA6CCA9-D996-47CE-84D1-075C7DA3A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958" y="3537723"/>
            <a:ext cx="657539" cy="60149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62EE51F-A5F6-4CE7-BC17-C848042D0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662" y="3592616"/>
            <a:ext cx="653802" cy="597762"/>
          </a:xfrm>
          <a:prstGeom prst="rect">
            <a:avLst/>
          </a:prstGeom>
        </p:spPr>
      </p:pic>
      <p:pic>
        <p:nvPicPr>
          <p:cNvPr id="53" name="Content Placeholder 15">
            <a:extLst>
              <a:ext uri="{FF2B5EF4-FFF2-40B4-BE49-F238E27FC236}">
                <a16:creationId xmlns:a16="http://schemas.microsoft.com/office/drawing/2014/main" id="{757D7A47-3766-425E-9DA5-FB141EAE7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604" y="3633739"/>
            <a:ext cx="657539" cy="60149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CA3EF4D-1BEF-4065-9989-27AF9269A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662" y="2322031"/>
            <a:ext cx="653802" cy="597762"/>
          </a:xfrm>
          <a:prstGeom prst="rect">
            <a:avLst/>
          </a:prstGeom>
        </p:spPr>
      </p:pic>
      <p:pic>
        <p:nvPicPr>
          <p:cNvPr id="55" name="Content Placeholder 15">
            <a:extLst>
              <a:ext uri="{FF2B5EF4-FFF2-40B4-BE49-F238E27FC236}">
                <a16:creationId xmlns:a16="http://schemas.microsoft.com/office/drawing/2014/main" id="{8C32D2D1-D9D6-42D5-B0D0-F3ABADB4C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050" y="2379940"/>
            <a:ext cx="657539" cy="60149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AE526FC-7C87-4AE3-8D42-B7A22C49C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438" y="2424373"/>
            <a:ext cx="657539" cy="60149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B24E499-5D4C-4844-AFA3-B4724E4B2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142" y="2479266"/>
            <a:ext cx="653802" cy="597762"/>
          </a:xfrm>
          <a:prstGeom prst="rect">
            <a:avLst/>
          </a:prstGeom>
        </p:spPr>
      </p:pic>
      <p:pic>
        <p:nvPicPr>
          <p:cNvPr id="58" name="Content Placeholder 15">
            <a:extLst>
              <a:ext uri="{FF2B5EF4-FFF2-40B4-BE49-F238E27FC236}">
                <a16:creationId xmlns:a16="http://schemas.microsoft.com/office/drawing/2014/main" id="{C01B565B-74FA-4F35-811E-A12E6FF6C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084" y="2520389"/>
            <a:ext cx="657539" cy="601499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941AC639-3F2B-4102-82E3-D2E482AA5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4026" y="2575283"/>
            <a:ext cx="657539" cy="60149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9EAB2F2-0EB6-4CBD-ADD9-981785302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062" y="2474431"/>
            <a:ext cx="653802" cy="597762"/>
          </a:xfrm>
          <a:prstGeom prst="rect">
            <a:avLst/>
          </a:prstGeom>
        </p:spPr>
      </p:pic>
      <p:pic>
        <p:nvPicPr>
          <p:cNvPr id="61" name="Content Placeholder 15">
            <a:extLst>
              <a:ext uri="{FF2B5EF4-FFF2-40B4-BE49-F238E27FC236}">
                <a16:creationId xmlns:a16="http://schemas.microsoft.com/office/drawing/2014/main" id="{23936C55-B1FD-4B15-9949-741F4A99B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450" y="2532340"/>
            <a:ext cx="657539" cy="60149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BE74AEC-54D2-4421-BBD0-F5BAEA06E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7838" y="2576773"/>
            <a:ext cx="657539" cy="60149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366804B9-FA95-448D-B82E-F3BE38F4E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542" y="2631666"/>
            <a:ext cx="653802" cy="597762"/>
          </a:xfrm>
          <a:prstGeom prst="rect">
            <a:avLst/>
          </a:prstGeom>
        </p:spPr>
      </p:pic>
      <p:pic>
        <p:nvPicPr>
          <p:cNvPr id="64" name="Content Placeholder 15">
            <a:extLst>
              <a:ext uri="{FF2B5EF4-FFF2-40B4-BE49-F238E27FC236}">
                <a16:creationId xmlns:a16="http://schemas.microsoft.com/office/drawing/2014/main" id="{A31303AE-C626-4C1D-9D4F-514EB02AD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484" y="2672789"/>
            <a:ext cx="657539" cy="60149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DD921130-D9C8-4A34-AB25-3D93FB777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426" y="2727683"/>
            <a:ext cx="657539" cy="60149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2BE5AC2-EC49-48C0-91FC-F8510B356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227" y="2778329"/>
            <a:ext cx="653802" cy="597762"/>
          </a:xfrm>
          <a:prstGeom prst="rect">
            <a:avLst/>
          </a:prstGeom>
        </p:spPr>
      </p:pic>
      <p:pic>
        <p:nvPicPr>
          <p:cNvPr id="67" name="Content Placeholder 15">
            <a:extLst>
              <a:ext uri="{FF2B5EF4-FFF2-40B4-BE49-F238E27FC236}">
                <a16:creationId xmlns:a16="http://schemas.microsoft.com/office/drawing/2014/main" id="{E4085AE5-1F9D-46BF-A113-C9BF8431A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615" y="2836238"/>
            <a:ext cx="657539" cy="601499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034A06F3-B1F5-4B66-9241-A1B246B56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2003" y="2880671"/>
            <a:ext cx="657539" cy="601499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884BA18-7997-43D3-BF2A-15ED7DD79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07" y="2935564"/>
            <a:ext cx="653802" cy="597762"/>
          </a:xfrm>
          <a:prstGeom prst="rect">
            <a:avLst/>
          </a:prstGeom>
        </p:spPr>
      </p:pic>
      <p:pic>
        <p:nvPicPr>
          <p:cNvPr id="70" name="Content Placeholder 15">
            <a:extLst>
              <a:ext uri="{FF2B5EF4-FFF2-40B4-BE49-F238E27FC236}">
                <a16:creationId xmlns:a16="http://schemas.microsoft.com/office/drawing/2014/main" id="{ECF2B2AD-768E-463F-94EF-19E79946F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649" y="2976687"/>
            <a:ext cx="657539" cy="601499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13423248-6088-4FC4-A674-D0E216941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591" y="3031581"/>
            <a:ext cx="657539" cy="601499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0235FD1F-2D91-4630-B885-C186B6C39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062" y="2474431"/>
            <a:ext cx="653802" cy="597762"/>
          </a:xfrm>
          <a:prstGeom prst="rect">
            <a:avLst/>
          </a:prstGeom>
        </p:spPr>
      </p:pic>
      <p:pic>
        <p:nvPicPr>
          <p:cNvPr id="73" name="Content Placeholder 15">
            <a:extLst>
              <a:ext uri="{FF2B5EF4-FFF2-40B4-BE49-F238E27FC236}">
                <a16:creationId xmlns:a16="http://schemas.microsoft.com/office/drawing/2014/main" id="{E43285D9-21AE-4A0B-B58B-509FB8611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450" y="2532340"/>
            <a:ext cx="657539" cy="60149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DD1DFC08-4943-4E4A-968F-821CD8A52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7838" y="2576773"/>
            <a:ext cx="657539" cy="601499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5F68F280-0C5F-4AA1-8691-0A2E985EC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542" y="2631666"/>
            <a:ext cx="653802" cy="597762"/>
          </a:xfrm>
          <a:prstGeom prst="rect">
            <a:avLst/>
          </a:prstGeom>
        </p:spPr>
      </p:pic>
      <p:pic>
        <p:nvPicPr>
          <p:cNvPr id="76" name="Content Placeholder 15">
            <a:extLst>
              <a:ext uri="{FF2B5EF4-FFF2-40B4-BE49-F238E27FC236}">
                <a16:creationId xmlns:a16="http://schemas.microsoft.com/office/drawing/2014/main" id="{B7817F2A-B35D-4D1D-B096-BAE62927E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484" y="2672789"/>
            <a:ext cx="657539" cy="601499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2A1F63B7-876D-47B4-8A22-12D22E2E0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426" y="2727683"/>
            <a:ext cx="657539" cy="601499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B3680531-EBB1-41EE-BA80-963DBF753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462" y="2626831"/>
            <a:ext cx="653802" cy="597762"/>
          </a:xfrm>
          <a:prstGeom prst="rect">
            <a:avLst/>
          </a:prstGeom>
        </p:spPr>
      </p:pic>
      <p:pic>
        <p:nvPicPr>
          <p:cNvPr id="79" name="Content Placeholder 15">
            <a:extLst>
              <a:ext uri="{FF2B5EF4-FFF2-40B4-BE49-F238E27FC236}">
                <a16:creationId xmlns:a16="http://schemas.microsoft.com/office/drawing/2014/main" id="{C577B3BE-E827-4CC1-8D13-E9D5142C4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850" y="2684740"/>
            <a:ext cx="657539" cy="601499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7750E81B-C1DE-4D8C-8B0D-B27E9FBCE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238" y="2729173"/>
            <a:ext cx="657539" cy="601499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0392292D-1112-4CF8-850B-B5FD8AB23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942" y="2784066"/>
            <a:ext cx="653802" cy="597762"/>
          </a:xfrm>
          <a:prstGeom prst="rect">
            <a:avLst/>
          </a:prstGeom>
        </p:spPr>
      </p:pic>
      <p:pic>
        <p:nvPicPr>
          <p:cNvPr id="82" name="Content Placeholder 15">
            <a:extLst>
              <a:ext uri="{FF2B5EF4-FFF2-40B4-BE49-F238E27FC236}">
                <a16:creationId xmlns:a16="http://schemas.microsoft.com/office/drawing/2014/main" id="{0EF5367E-C50D-45CA-8048-C89D3728D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884" y="2825189"/>
            <a:ext cx="657539" cy="601499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71E25EB2-B6AF-4B81-BFEA-5C51FF182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826" y="2880083"/>
            <a:ext cx="657539" cy="601499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FB65C3D0-1293-4BA8-9CD3-24BD493D0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627" y="2930729"/>
            <a:ext cx="653802" cy="597762"/>
          </a:xfrm>
          <a:prstGeom prst="rect">
            <a:avLst/>
          </a:prstGeom>
        </p:spPr>
      </p:pic>
      <p:pic>
        <p:nvPicPr>
          <p:cNvPr id="85" name="Content Placeholder 15">
            <a:extLst>
              <a:ext uri="{FF2B5EF4-FFF2-40B4-BE49-F238E27FC236}">
                <a16:creationId xmlns:a16="http://schemas.microsoft.com/office/drawing/2014/main" id="{CA6263C3-D697-4A5F-992A-EE5B51733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015" y="2988638"/>
            <a:ext cx="657539" cy="601499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CE08C6A-243B-4A8A-A6D5-658E9E803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403" y="3033071"/>
            <a:ext cx="657539" cy="601499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0FE8F622-6365-475E-A42A-BC665F608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107" y="3087964"/>
            <a:ext cx="653802" cy="597762"/>
          </a:xfrm>
          <a:prstGeom prst="rect">
            <a:avLst/>
          </a:prstGeom>
        </p:spPr>
      </p:pic>
      <p:pic>
        <p:nvPicPr>
          <p:cNvPr id="88" name="Content Placeholder 15">
            <a:extLst>
              <a:ext uri="{FF2B5EF4-FFF2-40B4-BE49-F238E27FC236}">
                <a16:creationId xmlns:a16="http://schemas.microsoft.com/office/drawing/2014/main" id="{45F93E92-5A59-4262-B569-556C8C8D6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049" y="3129087"/>
            <a:ext cx="657539" cy="601499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BD771491-BD46-4817-9786-9EA96EBEE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062" y="2474431"/>
            <a:ext cx="653802" cy="597762"/>
          </a:xfrm>
          <a:prstGeom prst="rect">
            <a:avLst/>
          </a:prstGeom>
        </p:spPr>
      </p:pic>
      <p:pic>
        <p:nvPicPr>
          <p:cNvPr id="90" name="Content Placeholder 15">
            <a:extLst>
              <a:ext uri="{FF2B5EF4-FFF2-40B4-BE49-F238E27FC236}">
                <a16:creationId xmlns:a16="http://schemas.microsoft.com/office/drawing/2014/main" id="{39381130-C320-42E8-98C4-D33790C20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450" y="2532340"/>
            <a:ext cx="657539" cy="601499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89492A98-0612-45E4-86A8-7AABF604F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7838" y="2576773"/>
            <a:ext cx="657539" cy="601499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BAF4B364-94D3-4AAA-ACBF-B0D5DE5F8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542" y="2631666"/>
            <a:ext cx="653802" cy="597762"/>
          </a:xfrm>
          <a:prstGeom prst="rect">
            <a:avLst/>
          </a:prstGeom>
        </p:spPr>
      </p:pic>
      <p:pic>
        <p:nvPicPr>
          <p:cNvPr id="93" name="Content Placeholder 15">
            <a:extLst>
              <a:ext uri="{FF2B5EF4-FFF2-40B4-BE49-F238E27FC236}">
                <a16:creationId xmlns:a16="http://schemas.microsoft.com/office/drawing/2014/main" id="{379923D0-6139-4D07-B933-F7FA82C57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484" y="2672789"/>
            <a:ext cx="657539" cy="60149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F028ADED-74F8-47AD-B851-F78DF5F5C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426" y="2727683"/>
            <a:ext cx="657539" cy="601499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0C8C6A16-AC06-468C-94E9-7488E1BD2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462" y="2626831"/>
            <a:ext cx="653802" cy="597762"/>
          </a:xfrm>
          <a:prstGeom prst="rect">
            <a:avLst/>
          </a:prstGeom>
        </p:spPr>
      </p:pic>
      <p:pic>
        <p:nvPicPr>
          <p:cNvPr id="96" name="Content Placeholder 15">
            <a:extLst>
              <a:ext uri="{FF2B5EF4-FFF2-40B4-BE49-F238E27FC236}">
                <a16:creationId xmlns:a16="http://schemas.microsoft.com/office/drawing/2014/main" id="{69005CD4-DCD3-45A2-A3D4-CE3CDDA71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850" y="2684740"/>
            <a:ext cx="657539" cy="601499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1C48C44A-7CB8-4331-85DE-D7C01B342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238" y="2729173"/>
            <a:ext cx="657539" cy="601499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D47991D2-597E-4EB5-B43F-94E3A44AB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942" y="2784066"/>
            <a:ext cx="653802" cy="597762"/>
          </a:xfrm>
          <a:prstGeom prst="rect">
            <a:avLst/>
          </a:prstGeom>
        </p:spPr>
      </p:pic>
      <p:pic>
        <p:nvPicPr>
          <p:cNvPr id="99" name="Content Placeholder 15">
            <a:extLst>
              <a:ext uri="{FF2B5EF4-FFF2-40B4-BE49-F238E27FC236}">
                <a16:creationId xmlns:a16="http://schemas.microsoft.com/office/drawing/2014/main" id="{CF59812B-0703-45CD-9331-D8C3D2994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884" y="2825189"/>
            <a:ext cx="657539" cy="601499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F28B615E-A9D8-4F28-BFF3-BEF349F56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826" y="2880083"/>
            <a:ext cx="657539" cy="601499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38ED9BFD-7981-43D1-9FE8-A1C63D2E5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627" y="2930729"/>
            <a:ext cx="653802" cy="597762"/>
          </a:xfrm>
          <a:prstGeom prst="rect">
            <a:avLst/>
          </a:prstGeom>
        </p:spPr>
      </p:pic>
      <p:pic>
        <p:nvPicPr>
          <p:cNvPr id="102" name="Content Placeholder 15">
            <a:extLst>
              <a:ext uri="{FF2B5EF4-FFF2-40B4-BE49-F238E27FC236}">
                <a16:creationId xmlns:a16="http://schemas.microsoft.com/office/drawing/2014/main" id="{2CBFD40F-1453-4B7E-A586-C464AD84D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015" y="2988638"/>
            <a:ext cx="657539" cy="601499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C67A4FC4-4EB9-498D-A1B9-579DC7F0A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403" y="3033071"/>
            <a:ext cx="657539" cy="601499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A82C7DC2-D5ED-4140-9130-8EED46D37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107" y="3087964"/>
            <a:ext cx="653802" cy="597762"/>
          </a:xfrm>
          <a:prstGeom prst="rect">
            <a:avLst/>
          </a:prstGeom>
        </p:spPr>
      </p:pic>
      <p:pic>
        <p:nvPicPr>
          <p:cNvPr id="105" name="Content Placeholder 15">
            <a:extLst>
              <a:ext uri="{FF2B5EF4-FFF2-40B4-BE49-F238E27FC236}">
                <a16:creationId xmlns:a16="http://schemas.microsoft.com/office/drawing/2014/main" id="{A0C2A56A-EBBE-4D5A-B563-8229B5446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049" y="3129087"/>
            <a:ext cx="657539" cy="601499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08581B92-3498-4A5C-877A-DDE757EB5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991" y="3183981"/>
            <a:ext cx="657539" cy="601499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3C8C14E2-5643-4405-BFCC-6A8FCA2D7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462" y="2626831"/>
            <a:ext cx="653802" cy="597762"/>
          </a:xfrm>
          <a:prstGeom prst="rect">
            <a:avLst/>
          </a:prstGeom>
        </p:spPr>
      </p:pic>
      <p:pic>
        <p:nvPicPr>
          <p:cNvPr id="108" name="Content Placeholder 15">
            <a:extLst>
              <a:ext uri="{FF2B5EF4-FFF2-40B4-BE49-F238E27FC236}">
                <a16:creationId xmlns:a16="http://schemas.microsoft.com/office/drawing/2014/main" id="{3011BEC7-7C3A-45B9-BF6C-B10F1F8F1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850" y="2684740"/>
            <a:ext cx="657539" cy="601499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1299E3CF-E2A1-43EF-BB62-8D6C80019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238" y="2729173"/>
            <a:ext cx="657539" cy="601499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D3A6AD4F-9A1E-49E8-B085-BE97BF8CA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942" y="2784066"/>
            <a:ext cx="653802" cy="597762"/>
          </a:xfrm>
          <a:prstGeom prst="rect">
            <a:avLst/>
          </a:prstGeom>
        </p:spPr>
      </p:pic>
      <p:pic>
        <p:nvPicPr>
          <p:cNvPr id="111" name="Content Placeholder 15">
            <a:extLst>
              <a:ext uri="{FF2B5EF4-FFF2-40B4-BE49-F238E27FC236}">
                <a16:creationId xmlns:a16="http://schemas.microsoft.com/office/drawing/2014/main" id="{1CB8A819-B904-4E77-9C86-C6597C75F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884" y="2825189"/>
            <a:ext cx="657539" cy="601499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CDEED9F3-3B37-4E56-81C5-634A27B7D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826" y="2880083"/>
            <a:ext cx="657539" cy="601499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C55A36D5-2458-479D-A2D1-50312C0B1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862" y="2779231"/>
            <a:ext cx="653802" cy="597762"/>
          </a:xfrm>
          <a:prstGeom prst="rect">
            <a:avLst/>
          </a:prstGeom>
        </p:spPr>
      </p:pic>
      <p:pic>
        <p:nvPicPr>
          <p:cNvPr id="114" name="Content Placeholder 15">
            <a:extLst>
              <a:ext uri="{FF2B5EF4-FFF2-40B4-BE49-F238E27FC236}">
                <a16:creationId xmlns:a16="http://schemas.microsoft.com/office/drawing/2014/main" id="{563051AB-3269-406E-93AC-46A044E06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250" y="2837140"/>
            <a:ext cx="657539" cy="601499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E9D3BA3E-8E4C-4FE9-AC17-33B263F17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638" y="2881573"/>
            <a:ext cx="657539" cy="601499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9C708DFD-E4F2-40F3-89BF-23419A745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342" y="2936466"/>
            <a:ext cx="653802" cy="597762"/>
          </a:xfrm>
          <a:prstGeom prst="rect">
            <a:avLst/>
          </a:prstGeom>
        </p:spPr>
      </p:pic>
      <p:pic>
        <p:nvPicPr>
          <p:cNvPr id="117" name="Content Placeholder 15">
            <a:extLst>
              <a:ext uri="{FF2B5EF4-FFF2-40B4-BE49-F238E27FC236}">
                <a16:creationId xmlns:a16="http://schemas.microsoft.com/office/drawing/2014/main" id="{93F327D8-621A-4623-B798-E4AC2BC87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284" y="2977589"/>
            <a:ext cx="657539" cy="601499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128A08FD-A54C-4CB1-8834-56A55AC08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1226" y="3032483"/>
            <a:ext cx="657539" cy="601499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68679445-6954-484F-A858-38A164C0E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027" y="3083129"/>
            <a:ext cx="653802" cy="597762"/>
          </a:xfrm>
          <a:prstGeom prst="rect">
            <a:avLst/>
          </a:prstGeom>
        </p:spPr>
      </p:pic>
      <p:pic>
        <p:nvPicPr>
          <p:cNvPr id="120" name="Content Placeholder 15">
            <a:extLst>
              <a:ext uri="{FF2B5EF4-FFF2-40B4-BE49-F238E27FC236}">
                <a16:creationId xmlns:a16="http://schemas.microsoft.com/office/drawing/2014/main" id="{CE550568-369E-41DA-9313-DB42BA8DA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415" y="3141038"/>
            <a:ext cx="657539" cy="601499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7555B27B-1869-4395-98A7-7612F849F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803" y="3185471"/>
            <a:ext cx="657539" cy="601499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7A725380-194D-43A6-A8E4-06A21FF82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595" y="3227923"/>
            <a:ext cx="653802" cy="597762"/>
          </a:xfrm>
          <a:prstGeom prst="rect">
            <a:avLst/>
          </a:prstGeom>
        </p:spPr>
      </p:pic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8E99DCC7-41CB-4518-9389-0E32064A7CE1}"/>
              </a:ext>
            </a:extLst>
          </p:cNvPr>
          <p:cNvCxnSpPr>
            <a:cxnSpLocks/>
          </p:cNvCxnSpPr>
          <p:nvPr/>
        </p:nvCxnSpPr>
        <p:spPr>
          <a:xfrm>
            <a:off x="2829699" y="3920878"/>
            <a:ext cx="2832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4" name="Content Placeholder 15">
            <a:extLst>
              <a:ext uri="{FF2B5EF4-FFF2-40B4-BE49-F238E27FC236}">
                <a16:creationId xmlns:a16="http://schemas.microsoft.com/office/drawing/2014/main" id="{21FC171B-DB2D-4DBD-85FD-A215D2E85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233" y="3268124"/>
            <a:ext cx="657539" cy="601499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B18E7EF2-15EE-4207-A10B-1388010E7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2621" y="3312557"/>
            <a:ext cx="657539" cy="601499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FD8E2E0C-6C66-420A-9838-A1412873E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325" y="3367450"/>
            <a:ext cx="653802" cy="597762"/>
          </a:xfrm>
          <a:prstGeom prst="rect">
            <a:avLst/>
          </a:prstGeom>
        </p:spPr>
      </p:pic>
      <p:pic>
        <p:nvPicPr>
          <p:cNvPr id="127" name="Content Placeholder 15">
            <a:extLst>
              <a:ext uri="{FF2B5EF4-FFF2-40B4-BE49-F238E27FC236}">
                <a16:creationId xmlns:a16="http://schemas.microsoft.com/office/drawing/2014/main" id="{CAC79CFD-07BB-43DF-BEF5-4D72867D9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267" y="3408573"/>
            <a:ext cx="657539" cy="601499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BCFE8F04-BA77-403A-A11F-A94268614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209" y="3463467"/>
            <a:ext cx="657539" cy="601499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77DF8AB5-234E-44C3-9A0F-929D60951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245" y="3362615"/>
            <a:ext cx="653802" cy="597762"/>
          </a:xfrm>
          <a:prstGeom prst="rect">
            <a:avLst/>
          </a:prstGeom>
        </p:spPr>
      </p:pic>
      <p:pic>
        <p:nvPicPr>
          <p:cNvPr id="130" name="Content Placeholder 15">
            <a:extLst>
              <a:ext uri="{FF2B5EF4-FFF2-40B4-BE49-F238E27FC236}">
                <a16:creationId xmlns:a16="http://schemas.microsoft.com/office/drawing/2014/main" id="{00588F60-B4FE-4232-9267-2D15A5BE8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633" y="3420524"/>
            <a:ext cx="657539" cy="60149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A0EFBFF4-D011-4429-A7FC-14C20636A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021" y="3464957"/>
            <a:ext cx="657539" cy="601499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7315657C-CF06-4BC6-8953-35108E364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25" y="3519850"/>
            <a:ext cx="653802" cy="597762"/>
          </a:xfrm>
          <a:prstGeom prst="rect">
            <a:avLst/>
          </a:prstGeom>
        </p:spPr>
      </p:pic>
      <p:pic>
        <p:nvPicPr>
          <p:cNvPr id="133" name="Content Placeholder 15">
            <a:extLst>
              <a:ext uri="{FF2B5EF4-FFF2-40B4-BE49-F238E27FC236}">
                <a16:creationId xmlns:a16="http://schemas.microsoft.com/office/drawing/2014/main" id="{3658158B-9749-411E-93DF-DCEE6B191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667" y="3560973"/>
            <a:ext cx="657539" cy="601499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9573E6FA-86F4-491D-8B47-5C6B3E98E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609" y="3615867"/>
            <a:ext cx="657539" cy="601499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E7062252-DE95-415B-AD42-D538371FE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410" y="3666513"/>
            <a:ext cx="653802" cy="597762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4BD160CB-BC3B-417A-AC2D-6E1205E5A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245" y="3362615"/>
            <a:ext cx="653802" cy="597762"/>
          </a:xfrm>
          <a:prstGeom prst="rect">
            <a:avLst/>
          </a:prstGeom>
        </p:spPr>
      </p:pic>
      <p:pic>
        <p:nvPicPr>
          <p:cNvPr id="137" name="Content Placeholder 15">
            <a:extLst>
              <a:ext uri="{FF2B5EF4-FFF2-40B4-BE49-F238E27FC236}">
                <a16:creationId xmlns:a16="http://schemas.microsoft.com/office/drawing/2014/main" id="{E2C2EC95-282F-4E3E-A143-E6D8F79BE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633" y="3420524"/>
            <a:ext cx="657539" cy="601499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718BF05E-3E3F-40E0-8871-E00FFEF0D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021" y="3464957"/>
            <a:ext cx="657539" cy="601499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2D5446B2-E99B-40C1-9607-58A6DC090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25" y="3519850"/>
            <a:ext cx="653802" cy="597762"/>
          </a:xfrm>
          <a:prstGeom prst="rect">
            <a:avLst/>
          </a:prstGeom>
        </p:spPr>
      </p:pic>
      <p:pic>
        <p:nvPicPr>
          <p:cNvPr id="140" name="Content Placeholder 15">
            <a:extLst>
              <a:ext uri="{FF2B5EF4-FFF2-40B4-BE49-F238E27FC236}">
                <a16:creationId xmlns:a16="http://schemas.microsoft.com/office/drawing/2014/main" id="{80190957-0E92-4CC6-9DE1-C46FA3D42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667" y="3560973"/>
            <a:ext cx="657539" cy="601499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258F53C6-34D9-4CA6-BF5C-E0451778A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609" y="3615867"/>
            <a:ext cx="657539" cy="601499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603E44A5-5321-403D-98ED-E46F34161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645" y="3515015"/>
            <a:ext cx="653802" cy="597762"/>
          </a:xfrm>
          <a:prstGeom prst="rect">
            <a:avLst/>
          </a:prstGeom>
        </p:spPr>
      </p:pic>
      <p:pic>
        <p:nvPicPr>
          <p:cNvPr id="143" name="Content Placeholder 15">
            <a:extLst>
              <a:ext uri="{FF2B5EF4-FFF2-40B4-BE49-F238E27FC236}">
                <a16:creationId xmlns:a16="http://schemas.microsoft.com/office/drawing/2014/main" id="{79B6DB05-CCB4-428E-8D6C-5F5071D0B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033" y="3572924"/>
            <a:ext cx="657539" cy="601499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3F425744-FA89-411A-8995-3C53D3B64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421" y="3617357"/>
            <a:ext cx="657539" cy="601499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C79FBE88-ADC7-449E-8C2F-BEC013172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125" y="3672250"/>
            <a:ext cx="653802" cy="597762"/>
          </a:xfrm>
          <a:prstGeom prst="rect">
            <a:avLst/>
          </a:prstGeom>
        </p:spPr>
      </p:pic>
      <p:pic>
        <p:nvPicPr>
          <p:cNvPr id="146" name="Content Placeholder 15">
            <a:extLst>
              <a:ext uri="{FF2B5EF4-FFF2-40B4-BE49-F238E27FC236}">
                <a16:creationId xmlns:a16="http://schemas.microsoft.com/office/drawing/2014/main" id="{85E971AB-51C0-493B-A0ED-DC7BEE904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067" y="3713373"/>
            <a:ext cx="657539" cy="601499"/>
          </a:xfrm>
          <a:prstGeom prst="rect">
            <a:avLst/>
          </a:prstGeom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2F1080DC-8A2F-49F8-A72D-E0E09D461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245" y="3362615"/>
            <a:ext cx="653802" cy="597762"/>
          </a:xfrm>
          <a:prstGeom prst="rect">
            <a:avLst/>
          </a:prstGeom>
        </p:spPr>
      </p:pic>
      <p:pic>
        <p:nvPicPr>
          <p:cNvPr id="148" name="Content Placeholder 15">
            <a:extLst>
              <a:ext uri="{FF2B5EF4-FFF2-40B4-BE49-F238E27FC236}">
                <a16:creationId xmlns:a16="http://schemas.microsoft.com/office/drawing/2014/main" id="{ADA8593C-18D6-4FCE-8C57-5642DB3E8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633" y="3420524"/>
            <a:ext cx="657539" cy="601499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608BA865-72BC-4D46-865E-F712445C1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021" y="3464957"/>
            <a:ext cx="657539" cy="601499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9B48A478-D9BE-4442-83C9-BA6496897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25" y="3519850"/>
            <a:ext cx="653802" cy="597762"/>
          </a:xfrm>
          <a:prstGeom prst="rect">
            <a:avLst/>
          </a:prstGeom>
        </p:spPr>
      </p:pic>
      <p:pic>
        <p:nvPicPr>
          <p:cNvPr id="151" name="Content Placeholder 15">
            <a:extLst>
              <a:ext uri="{FF2B5EF4-FFF2-40B4-BE49-F238E27FC236}">
                <a16:creationId xmlns:a16="http://schemas.microsoft.com/office/drawing/2014/main" id="{6A8152E9-6B26-4BAD-9830-AFC5DE91B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667" y="3560973"/>
            <a:ext cx="657539" cy="601499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209EF9AA-E108-4784-A10E-582F05AD8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609" y="3615867"/>
            <a:ext cx="657539" cy="601499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B7D835A1-5AD0-4063-BA82-406590031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645" y="3515015"/>
            <a:ext cx="653802" cy="597762"/>
          </a:xfrm>
          <a:prstGeom prst="rect">
            <a:avLst/>
          </a:prstGeom>
        </p:spPr>
      </p:pic>
      <p:pic>
        <p:nvPicPr>
          <p:cNvPr id="154" name="Content Placeholder 15">
            <a:extLst>
              <a:ext uri="{FF2B5EF4-FFF2-40B4-BE49-F238E27FC236}">
                <a16:creationId xmlns:a16="http://schemas.microsoft.com/office/drawing/2014/main" id="{843F2FB2-5381-4A92-BF98-1DD86414E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033" y="3572924"/>
            <a:ext cx="657539" cy="601499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417732A6-96C9-4C53-8345-CC51DA9E2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421" y="3617357"/>
            <a:ext cx="657539" cy="601499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08E1875A-7857-4E59-8B3B-D4E56EFEA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125" y="3672250"/>
            <a:ext cx="653802" cy="597762"/>
          </a:xfrm>
          <a:prstGeom prst="rect">
            <a:avLst/>
          </a:prstGeom>
        </p:spPr>
      </p:pic>
      <p:pic>
        <p:nvPicPr>
          <p:cNvPr id="157" name="Content Placeholder 15">
            <a:extLst>
              <a:ext uri="{FF2B5EF4-FFF2-40B4-BE49-F238E27FC236}">
                <a16:creationId xmlns:a16="http://schemas.microsoft.com/office/drawing/2014/main" id="{9C71C56C-27C9-4B85-8899-318BA340C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067" y="3713373"/>
            <a:ext cx="657539" cy="601499"/>
          </a:xfrm>
          <a:prstGeom prst="rect">
            <a:avLst/>
          </a:prstGeom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5C93116B-D943-4656-A0C7-0FA19F521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645" y="3515015"/>
            <a:ext cx="653802" cy="597762"/>
          </a:xfrm>
          <a:prstGeom prst="rect">
            <a:avLst/>
          </a:prstGeom>
        </p:spPr>
      </p:pic>
      <p:pic>
        <p:nvPicPr>
          <p:cNvPr id="159" name="Content Placeholder 15">
            <a:extLst>
              <a:ext uri="{FF2B5EF4-FFF2-40B4-BE49-F238E27FC236}">
                <a16:creationId xmlns:a16="http://schemas.microsoft.com/office/drawing/2014/main" id="{2AEB52D1-66A0-4C3A-9567-AC6130E52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033" y="3572924"/>
            <a:ext cx="657539" cy="601499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7605A44F-1A8F-4C28-9FED-5BF01A9EF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421" y="3617357"/>
            <a:ext cx="657539" cy="601499"/>
          </a:xfrm>
          <a:prstGeom prst="rect">
            <a:avLst/>
          </a:prstGeom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4073DFAE-9FD6-4963-9B1D-84F920092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125" y="3672250"/>
            <a:ext cx="653802" cy="597762"/>
          </a:xfrm>
          <a:prstGeom prst="rect">
            <a:avLst/>
          </a:prstGeom>
        </p:spPr>
      </p:pic>
      <p:pic>
        <p:nvPicPr>
          <p:cNvPr id="162" name="Content Placeholder 15">
            <a:extLst>
              <a:ext uri="{FF2B5EF4-FFF2-40B4-BE49-F238E27FC236}">
                <a16:creationId xmlns:a16="http://schemas.microsoft.com/office/drawing/2014/main" id="{F56A9317-2593-45E0-B225-9DBFF2589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067" y="3713373"/>
            <a:ext cx="657539" cy="601499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ECEC610E-DE23-4CD3-A9DA-7B369F3A5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803" y="3756575"/>
            <a:ext cx="653802" cy="597762"/>
          </a:xfrm>
          <a:prstGeom prst="rect">
            <a:avLst/>
          </a:prstGeom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3A935BF2-24C4-4EAD-9D82-B011C9E05522}"/>
              </a:ext>
            </a:extLst>
          </p:cNvPr>
          <p:cNvSpPr txBox="1"/>
          <p:nvPr/>
        </p:nvSpPr>
        <p:spPr>
          <a:xfrm>
            <a:off x="1921182" y="1949387"/>
            <a:ext cx="1088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Conv2D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EE0B1D01-CAF4-400F-A059-B306770C438A}"/>
              </a:ext>
            </a:extLst>
          </p:cNvPr>
          <p:cNvSpPr txBox="1"/>
          <p:nvPr/>
        </p:nvSpPr>
        <p:spPr>
          <a:xfrm>
            <a:off x="3247320" y="4340903"/>
            <a:ext cx="1380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64x32 x 32</a:t>
            </a:r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D4DD8183-F5F2-4842-ADE0-2D317205C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851" y="2296974"/>
            <a:ext cx="653802" cy="597762"/>
          </a:xfrm>
          <a:prstGeom prst="rect">
            <a:avLst/>
          </a:prstGeom>
        </p:spPr>
      </p:pic>
      <p:pic>
        <p:nvPicPr>
          <p:cNvPr id="167" name="Content Placeholder 15">
            <a:extLst>
              <a:ext uri="{FF2B5EF4-FFF2-40B4-BE49-F238E27FC236}">
                <a16:creationId xmlns:a16="http://schemas.microsoft.com/office/drawing/2014/main" id="{9C712AAC-6873-463C-8C0B-79500EEC9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239" y="2354883"/>
            <a:ext cx="657539" cy="601499"/>
          </a:xfrm>
          <a:prstGeom prst="rect">
            <a:avLst/>
          </a:prstGeom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615FC928-9B26-4CBE-9329-E4A876B22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627" y="2399316"/>
            <a:ext cx="657539" cy="601499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8117BD94-2184-4190-812C-14B4E600C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331" y="2454209"/>
            <a:ext cx="653802" cy="597762"/>
          </a:xfrm>
          <a:prstGeom prst="rect">
            <a:avLst/>
          </a:prstGeom>
        </p:spPr>
      </p:pic>
      <p:pic>
        <p:nvPicPr>
          <p:cNvPr id="170" name="Content Placeholder 15">
            <a:extLst>
              <a:ext uri="{FF2B5EF4-FFF2-40B4-BE49-F238E27FC236}">
                <a16:creationId xmlns:a16="http://schemas.microsoft.com/office/drawing/2014/main" id="{A5831DC4-DC3E-4ED5-AA9C-3DBE9F0D5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273" y="2495332"/>
            <a:ext cx="657539" cy="601499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EE45777C-E514-49AE-96B0-B99DD6240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215" y="2550226"/>
            <a:ext cx="657539" cy="601499"/>
          </a:xfrm>
          <a:prstGeom prst="rect">
            <a:avLst/>
          </a:prstGeom>
        </p:spPr>
      </p:pic>
      <p:pic>
        <p:nvPicPr>
          <p:cNvPr id="172" name="Picture 171">
            <a:extLst>
              <a:ext uri="{FF2B5EF4-FFF2-40B4-BE49-F238E27FC236}">
                <a16:creationId xmlns:a16="http://schemas.microsoft.com/office/drawing/2014/main" id="{84391D7D-C34A-47ED-B0A0-BC3C9A411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251" y="2449374"/>
            <a:ext cx="653802" cy="597762"/>
          </a:xfrm>
          <a:prstGeom prst="rect">
            <a:avLst/>
          </a:prstGeom>
        </p:spPr>
      </p:pic>
      <p:pic>
        <p:nvPicPr>
          <p:cNvPr id="173" name="Content Placeholder 15">
            <a:extLst>
              <a:ext uri="{FF2B5EF4-FFF2-40B4-BE49-F238E27FC236}">
                <a16:creationId xmlns:a16="http://schemas.microsoft.com/office/drawing/2014/main" id="{658C1AC9-E777-427A-BA23-B0F03C336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639" y="2507283"/>
            <a:ext cx="657539" cy="601499"/>
          </a:xfrm>
          <a:prstGeom prst="rect">
            <a:avLst/>
          </a:prstGeom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1B0F3344-C062-46A4-BB1D-B28108652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027" y="2551716"/>
            <a:ext cx="657539" cy="601499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F2C8CCE6-D43E-4F19-B87C-594693C3D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731" y="2606609"/>
            <a:ext cx="653802" cy="597762"/>
          </a:xfrm>
          <a:prstGeom prst="rect">
            <a:avLst/>
          </a:prstGeom>
        </p:spPr>
      </p:pic>
      <p:pic>
        <p:nvPicPr>
          <p:cNvPr id="176" name="Content Placeholder 15">
            <a:extLst>
              <a:ext uri="{FF2B5EF4-FFF2-40B4-BE49-F238E27FC236}">
                <a16:creationId xmlns:a16="http://schemas.microsoft.com/office/drawing/2014/main" id="{2D4D21B0-E416-4983-9614-6D2E4D209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673" y="2647732"/>
            <a:ext cx="657539" cy="601499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647835A6-F470-481F-B4D7-0D3F6B33B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615" y="2702626"/>
            <a:ext cx="657539" cy="601499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F6101E71-1C19-42E5-9CD2-320C3DF61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416" y="2753272"/>
            <a:ext cx="653802" cy="597762"/>
          </a:xfrm>
          <a:prstGeom prst="rect">
            <a:avLst/>
          </a:prstGeom>
        </p:spPr>
      </p:pic>
      <p:pic>
        <p:nvPicPr>
          <p:cNvPr id="179" name="Content Placeholder 15">
            <a:extLst>
              <a:ext uri="{FF2B5EF4-FFF2-40B4-BE49-F238E27FC236}">
                <a16:creationId xmlns:a16="http://schemas.microsoft.com/office/drawing/2014/main" id="{A13F1A85-AD7B-460A-8031-750C1EB6A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804" y="2811181"/>
            <a:ext cx="657539" cy="601499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900996BF-C28C-4287-96B1-6557F0C2F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192" y="2855614"/>
            <a:ext cx="657539" cy="601499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855475EA-74B9-479F-A836-33DF812D4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896" y="2910507"/>
            <a:ext cx="653802" cy="597762"/>
          </a:xfrm>
          <a:prstGeom prst="rect">
            <a:avLst/>
          </a:prstGeom>
        </p:spPr>
      </p:pic>
      <p:pic>
        <p:nvPicPr>
          <p:cNvPr id="182" name="Content Placeholder 15">
            <a:extLst>
              <a:ext uri="{FF2B5EF4-FFF2-40B4-BE49-F238E27FC236}">
                <a16:creationId xmlns:a16="http://schemas.microsoft.com/office/drawing/2014/main" id="{91901D2E-BA39-4F06-A380-BC08DFAAA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838" y="2951630"/>
            <a:ext cx="657539" cy="601499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657D20E4-5ED1-4DB1-82F7-0236CE5E4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780" y="3006524"/>
            <a:ext cx="657539" cy="601499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CA1D3C70-208B-418D-B255-FECB0F47B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251" y="2449374"/>
            <a:ext cx="653802" cy="597762"/>
          </a:xfrm>
          <a:prstGeom prst="rect">
            <a:avLst/>
          </a:prstGeom>
        </p:spPr>
      </p:pic>
      <p:pic>
        <p:nvPicPr>
          <p:cNvPr id="185" name="Content Placeholder 15">
            <a:extLst>
              <a:ext uri="{FF2B5EF4-FFF2-40B4-BE49-F238E27FC236}">
                <a16:creationId xmlns:a16="http://schemas.microsoft.com/office/drawing/2014/main" id="{AA62BBD5-C589-4730-85FE-709B32367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639" y="2507283"/>
            <a:ext cx="657539" cy="601499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0BB2BA29-497A-4F98-B3C7-28D256FC5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027" y="2551716"/>
            <a:ext cx="657539" cy="601499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3B30E933-1E98-4748-B937-D63716499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731" y="2606609"/>
            <a:ext cx="653802" cy="597762"/>
          </a:xfrm>
          <a:prstGeom prst="rect">
            <a:avLst/>
          </a:prstGeom>
        </p:spPr>
      </p:pic>
      <p:pic>
        <p:nvPicPr>
          <p:cNvPr id="188" name="Content Placeholder 15">
            <a:extLst>
              <a:ext uri="{FF2B5EF4-FFF2-40B4-BE49-F238E27FC236}">
                <a16:creationId xmlns:a16="http://schemas.microsoft.com/office/drawing/2014/main" id="{5C8AA436-430F-466F-956F-59AFE7B45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673" y="2647732"/>
            <a:ext cx="657539" cy="601499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5B306294-BB07-4B3A-8E3E-AF0023700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615" y="2702626"/>
            <a:ext cx="657539" cy="601499"/>
          </a:xfrm>
          <a:prstGeom prst="rect">
            <a:avLst/>
          </a:prstGeom>
        </p:spPr>
      </p:pic>
      <p:pic>
        <p:nvPicPr>
          <p:cNvPr id="190" name="Picture 189">
            <a:extLst>
              <a:ext uri="{FF2B5EF4-FFF2-40B4-BE49-F238E27FC236}">
                <a16:creationId xmlns:a16="http://schemas.microsoft.com/office/drawing/2014/main" id="{5268C85E-ED26-441A-AFAA-35B500478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651" y="2601774"/>
            <a:ext cx="653802" cy="597762"/>
          </a:xfrm>
          <a:prstGeom prst="rect">
            <a:avLst/>
          </a:prstGeom>
        </p:spPr>
      </p:pic>
      <p:pic>
        <p:nvPicPr>
          <p:cNvPr id="191" name="Content Placeholder 15">
            <a:extLst>
              <a:ext uri="{FF2B5EF4-FFF2-40B4-BE49-F238E27FC236}">
                <a16:creationId xmlns:a16="http://schemas.microsoft.com/office/drawing/2014/main" id="{898A92F1-EFAA-428F-8062-A849F7277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039" y="2659683"/>
            <a:ext cx="657539" cy="601499"/>
          </a:xfrm>
          <a:prstGeom prst="rect">
            <a:avLst/>
          </a:prstGeom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AB76F0AB-37E2-40CD-8B40-C8923EB67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427" y="2704116"/>
            <a:ext cx="657539" cy="601499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0F7322AA-4ACF-4781-A3B6-C882A69B7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131" y="2759009"/>
            <a:ext cx="653802" cy="597762"/>
          </a:xfrm>
          <a:prstGeom prst="rect">
            <a:avLst/>
          </a:prstGeom>
        </p:spPr>
      </p:pic>
      <p:pic>
        <p:nvPicPr>
          <p:cNvPr id="194" name="Content Placeholder 15">
            <a:extLst>
              <a:ext uri="{FF2B5EF4-FFF2-40B4-BE49-F238E27FC236}">
                <a16:creationId xmlns:a16="http://schemas.microsoft.com/office/drawing/2014/main" id="{B254EF33-807E-4441-A2DC-3F4AED40F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073" y="2800132"/>
            <a:ext cx="657539" cy="601499"/>
          </a:xfrm>
          <a:prstGeom prst="rect">
            <a:avLst/>
          </a:prstGeom>
        </p:spPr>
      </p:pic>
      <p:pic>
        <p:nvPicPr>
          <p:cNvPr id="195" name="Picture 194">
            <a:extLst>
              <a:ext uri="{FF2B5EF4-FFF2-40B4-BE49-F238E27FC236}">
                <a16:creationId xmlns:a16="http://schemas.microsoft.com/office/drawing/2014/main" id="{B075E1C8-D85E-4B49-A8BC-B9ADE459A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015" y="2855026"/>
            <a:ext cx="657539" cy="601499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2A21895A-34A1-46CF-BB49-6E4D9A9F9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816" y="2905672"/>
            <a:ext cx="653802" cy="597762"/>
          </a:xfrm>
          <a:prstGeom prst="rect">
            <a:avLst/>
          </a:prstGeom>
        </p:spPr>
      </p:pic>
      <p:pic>
        <p:nvPicPr>
          <p:cNvPr id="197" name="Content Placeholder 15">
            <a:extLst>
              <a:ext uri="{FF2B5EF4-FFF2-40B4-BE49-F238E27FC236}">
                <a16:creationId xmlns:a16="http://schemas.microsoft.com/office/drawing/2014/main" id="{CCE9D4EA-AD6D-4B3E-B243-22147D0C7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204" y="2963581"/>
            <a:ext cx="657539" cy="601499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8ACD6CB0-579E-44A6-91FB-14647039E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592" y="3008014"/>
            <a:ext cx="657539" cy="601499"/>
          </a:xfrm>
          <a:prstGeom prst="rect">
            <a:avLst/>
          </a:prstGeom>
        </p:spPr>
      </p:pic>
      <p:pic>
        <p:nvPicPr>
          <p:cNvPr id="199" name="Picture 198">
            <a:extLst>
              <a:ext uri="{FF2B5EF4-FFF2-40B4-BE49-F238E27FC236}">
                <a16:creationId xmlns:a16="http://schemas.microsoft.com/office/drawing/2014/main" id="{57CC09C4-3296-41C2-AE14-C14D630B8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296" y="3062907"/>
            <a:ext cx="653802" cy="597762"/>
          </a:xfrm>
          <a:prstGeom prst="rect">
            <a:avLst/>
          </a:prstGeom>
        </p:spPr>
      </p:pic>
      <p:pic>
        <p:nvPicPr>
          <p:cNvPr id="200" name="Content Placeholder 15">
            <a:extLst>
              <a:ext uri="{FF2B5EF4-FFF2-40B4-BE49-F238E27FC236}">
                <a16:creationId xmlns:a16="http://schemas.microsoft.com/office/drawing/2014/main" id="{BF50C128-C271-4664-92DF-4B514FB47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238" y="3104030"/>
            <a:ext cx="657539" cy="601499"/>
          </a:xfrm>
          <a:prstGeom prst="rect">
            <a:avLst/>
          </a:prstGeom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71CF48B5-B2A3-4166-A1CD-DB6C88E98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251" y="2449374"/>
            <a:ext cx="653802" cy="597762"/>
          </a:xfrm>
          <a:prstGeom prst="rect">
            <a:avLst/>
          </a:prstGeom>
        </p:spPr>
      </p:pic>
      <p:pic>
        <p:nvPicPr>
          <p:cNvPr id="202" name="Content Placeholder 15">
            <a:extLst>
              <a:ext uri="{FF2B5EF4-FFF2-40B4-BE49-F238E27FC236}">
                <a16:creationId xmlns:a16="http://schemas.microsoft.com/office/drawing/2014/main" id="{803BED4E-36C5-43D1-9DCB-B9F4C177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639" y="2507283"/>
            <a:ext cx="657539" cy="601499"/>
          </a:xfrm>
          <a:prstGeom prst="rect">
            <a:avLst/>
          </a:prstGeom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F2071486-5B60-4CB0-9CF3-27F216CA5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027" y="2551716"/>
            <a:ext cx="657539" cy="601499"/>
          </a:xfrm>
          <a:prstGeom prst="rect">
            <a:avLst/>
          </a:prstGeom>
        </p:spPr>
      </p:pic>
      <p:pic>
        <p:nvPicPr>
          <p:cNvPr id="204" name="Picture 203">
            <a:extLst>
              <a:ext uri="{FF2B5EF4-FFF2-40B4-BE49-F238E27FC236}">
                <a16:creationId xmlns:a16="http://schemas.microsoft.com/office/drawing/2014/main" id="{91E3F836-C1B1-4AE0-88D6-F58BB2EB2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731" y="2606609"/>
            <a:ext cx="653802" cy="597762"/>
          </a:xfrm>
          <a:prstGeom prst="rect">
            <a:avLst/>
          </a:prstGeom>
        </p:spPr>
      </p:pic>
      <p:pic>
        <p:nvPicPr>
          <p:cNvPr id="205" name="Content Placeholder 15">
            <a:extLst>
              <a:ext uri="{FF2B5EF4-FFF2-40B4-BE49-F238E27FC236}">
                <a16:creationId xmlns:a16="http://schemas.microsoft.com/office/drawing/2014/main" id="{B9C5AFBB-02DB-4AF6-8004-615EA4B35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673" y="2647732"/>
            <a:ext cx="657539" cy="601499"/>
          </a:xfrm>
          <a:prstGeom prst="rect">
            <a:avLst/>
          </a:prstGeom>
        </p:spPr>
      </p:pic>
      <p:pic>
        <p:nvPicPr>
          <p:cNvPr id="206" name="Picture 205">
            <a:extLst>
              <a:ext uri="{FF2B5EF4-FFF2-40B4-BE49-F238E27FC236}">
                <a16:creationId xmlns:a16="http://schemas.microsoft.com/office/drawing/2014/main" id="{C07D057A-E0C6-410D-B8F7-041177B42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615" y="2702626"/>
            <a:ext cx="657539" cy="601499"/>
          </a:xfrm>
          <a:prstGeom prst="rect">
            <a:avLst/>
          </a:prstGeom>
        </p:spPr>
      </p:pic>
      <p:pic>
        <p:nvPicPr>
          <p:cNvPr id="207" name="Picture 206">
            <a:extLst>
              <a:ext uri="{FF2B5EF4-FFF2-40B4-BE49-F238E27FC236}">
                <a16:creationId xmlns:a16="http://schemas.microsoft.com/office/drawing/2014/main" id="{33C33B35-1B7D-436F-A3C2-1E4B3FF3C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651" y="2601774"/>
            <a:ext cx="653802" cy="597762"/>
          </a:xfrm>
          <a:prstGeom prst="rect">
            <a:avLst/>
          </a:prstGeom>
        </p:spPr>
      </p:pic>
      <p:pic>
        <p:nvPicPr>
          <p:cNvPr id="208" name="Content Placeholder 15">
            <a:extLst>
              <a:ext uri="{FF2B5EF4-FFF2-40B4-BE49-F238E27FC236}">
                <a16:creationId xmlns:a16="http://schemas.microsoft.com/office/drawing/2014/main" id="{56ECB769-8550-4BBB-AFCA-BD7AB666A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039" y="2659683"/>
            <a:ext cx="657539" cy="601499"/>
          </a:xfrm>
          <a:prstGeom prst="rect">
            <a:avLst/>
          </a:prstGeom>
        </p:spPr>
      </p:pic>
      <p:pic>
        <p:nvPicPr>
          <p:cNvPr id="209" name="Picture 208">
            <a:extLst>
              <a:ext uri="{FF2B5EF4-FFF2-40B4-BE49-F238E27FC236}">
                <a16:creationId xmlns:a16="http://schemas.microsoft.com/office/drawing/2014/main" id="{4F77A15D-4A1D-4D11-B7E5-CBF3A2D23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427" y="2704116"/>
            <a:ext cx="657539" cy="601499"/>
          </a:xfrm>
          <a:prstGeom prst="rect">
            <a:avLst/>
          </a:prstGeom>
        </p:spPr>
      </p:pic>
      <p:pic>
        <p:nvPicPr>
          <p:cNvPr id="210" name="Picture 209">
            <a:extLst>
              <a:ext uri="{FF2B5EF4-FFF2-40B4-BE49-F238E27FC236}">
                <a16:creationId xmlns:a16="http://schemas.microsoft.com/office/drawing/2014/main" id="{69C60F3A-DB95-48A6-9989-5BEC3F791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131" y="2759009"/>
            <a:ext cx="653802" cy="597762"/>
          </a:xfrm>
          <a:prstGeom prst="rect">
            <a:avLst/>
          </a:prstGeom>
        </p:spPr>
      </p:pic>
      <p:pic>
        <p:nvPicPr>
          <p:cNvPr id="211" name="Content Placeholder 15">
            <a:extLst>
              <a:ext uri="{FF2B5EF4-FFF2-40B4-BE49-F238E27FC236}">
                <a16:creationId xmlns:a16="http://schemas.microsoft.com/office/drawing/2014/main" id="{2451E3C9-602B-43C4-A0FB-423268663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073" y="2800132"/>
            <a:ext cx="657539" cy="601499"/>
          </a:xfrm>
          <a:prstGeom prst="rect">
            <a:avLst/>
          </a:prstGeom>
        </p:spPr>
      </p:pic>
      <p:pic>
        <p:nvPicPr>
          <p:cNvPr id="212" name="Picture 211">
            <a:extLst>
              <a:ext uri="{FF2B5EF4-FFF2-40B4-BE49-F238E27FC236}">
                <a16:creationId xmlns:a16="http://schemas.microsoft.com/office/drawing/2014/main" id="{458CD2DA-0E5B-4E2F-A239-7C9059C2F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015" y="2855026"/>
            <a:ext cx="657539" cy="601499"/>
          </a:xfrm>
          <a:prstGeom prst="rect">
            <a:avLst/>
          </a:prstGeom>
        </p:spPr>
      </p:pic>
      <p:pic>
        <p:nvPicPr>
          <p:cNvPr id="213" name="Picture 212">
            <a:extLst>
              <a:ext uri="{FF2B5EF4-FFF2-40B4-BE49-F238E27FC236}">
                <a16:creationId xmlns:a16="http://schemas.microsoft.com/office/drawing/2014/main" id="{0F31D022-79E6-42F3-9602-2DE29BF78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816" y="2905672"/>
            <a:ext cx="653802" cy="597762"/>
          </a:xfrm>
          <a:prstGeom prst="rect">
            <a:avLst/>
          </a:prstGeom>
        </p:spPr>
      </p:pic>
      <p:pic>
        <p:nvPicPr>
          <p:cNvPr id="214" name="Content Placeholder 15">
            <a:extLst>
              <a:ext uri="{FF2B5EF4-FFF2-40B4-BE49-F238E27FC236}">
                <a16:creationId xmlns:a16="http://schemas.microsoft.com/office/drawing/2014/main" id="{2BD9EF52-BC70-4DDA-A896-2D9E1D9DE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204" y="2963581"/>
            <a:ext cx="657539" cy="601499"/>
          </a:xfrm>
          <a:prstGeom prst="rect">
            <a:avLst/>
          </a:prstGeom>
        </p:spPr>
      </p:pic>
      <p:pic>
        <p:nvPicPr>
          <p:cNvPr id="215" name="Picture 214">
            <a:extLst>
              <a:ext uri="{FF2B5EF4-FFF2-40B4-BE49-F238E27FC236}">
                <a16:creationId xmlns:a16="http://schemas.microsoft.com/office/drawing/2014/main" id="{AF1F290C-D4BD-44CB-B4AB-EAC9753AC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592" y="3008014"/>
            <a:ext cx="657539" cy="601499"/>
          </a:xfrm>
          <a:prstGeom prst="rect">
            <a:avLst/>
          </a:prstGeom>
        </p:spPr>
      </p:pic>
      <p:pic>
        <p:nvPicPr>
          <p:cNvPr id="216" name="Picture 215">
            <a:extLst>
              <a:ext uri="{FF2B5EF4-FFF2-40B4-BE49-F238E27FC236}">
                <a16:creationId xmlns:a16="http://schemas.microsoft.com/office/drawing/2014/main" id="{9B105BC8-C8F3-4D97-B5FF-CFCF2B2D8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296" y="3062907"/>
            <a:ext cx="653802" cy="597762"/>
          </a:xfrm>
          <a:prstGeom prst="rect">
            <a:avLst/>
          </a:prstGeom>
        </p:spPr>
      </p:pic>
      <p:pic>
        <p:nvPicPr>
          <p:cNvPr id="217" name="Content Placeholder 15">
            <a:extLst>
              <a:ext uri="{FF2B5EF4-FFF2-40B4-BE49-F238E27FC236}">
                <a16:creationId xmlns:a16="http://schemas.microsoft.com/office/drawing/2014/main" id="{C56ABB8E-1691-411A-BA31-6A4C9BBE9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238" y="3104030"/>
            <a:ext cx="657539" cy="601499"/>
          </a:xfrm>
          <a:prstGeom prst="rect">
            <a:avLst/>
          </a:prstGeom>
        </p:spPr>
      </p:pic>
      <p:pic>
        <p:nvPicPr>
          <p:cNvPr id="218" name="Picture 217">
            <a:extLst>
              <a:ext uri="{FF2B5EF4-FFF2-40B4-BE49-F238E27FC236}">
                <a16:creationId xmlns:a16="http://schemas.microsoft.com/office/drawing/2014/main" id="{DA76D999-DCCE-403A-8EA7-B5EC678F0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180" y="3158924"/>
            <a:ext cx="657539" cy="601499"/>
          </a:xfrm>
          <a:prstGeom prst="rect">
            <a:avLst/>
          </a:prstGeom>
        </p:spPr>
      </p:pic>
      <p:pic>
        <p:nvPicPr>
          <p:cNvPr id="219" name="Picture 218">
            <a:extLst>
              <a:ext uri="{FF2B5EF4-FFF2-40B4-BE49-F238E27FC236}">
                <a16:creationId xmlns:a16="http://schemas.microsoft.com/office/drawing/2014/main" id="{00B96C2B-1782-43F9-A631-FE095FABC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651" y="2601774"/>
            <a:ext cx="653802" cy="597762"/>
          </a:xfrm>
          <a:prstGeom prst="rect">
            <a:avLst/>
          </a:prstGeom>
        </p:spPr>
      </p:pic>
      <p:pic>
        <p:nvPicPr>
          <p:cNvPr id="220" name="Content Placeholder 15">
            <a:extLst>
              <a:ext uri="{FF2B5EF4-FFF2-40B4-BE49-F238E27FC236}">
                <a16:creationId xmlns:a16="http://schemas.microsoft.com/office/drawing/2014/main" id="{7660FFCC-7879-471C-992A-44A8F069C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039" y="2659683"/>
            <a:ext cx="657539" cy="601499"/>
          </a:xfrm>
          <a:prstGeom prst="rect">
            <a:avLst/>
          </a:prstGeom>
        </p:spPr>
      </p:pic>
      <p:pic>
        <p:nvPicPr>
          <p:cNvPr id="221" name="Picture 220">
            <a:extLst>
              <a:ext uri="{FF2B5EF4-FFF2-40B4-BE49-F238E27FC236}">
                <a16:creationId xmlns:a16="http://schemas.microsoft.com/office/drawing/2014/main" id="{0E0917DE-2E63-4CBB-9428-FFB224949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427" y="2704116"/>
            <a:ext cx="657539" cy="601499"/>
          </a:xfrm>
          <a:prstGeom prst="rect">
            <a:avLst/>
          </a:prstGeom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EB6E446E-59ED-4545-9ABE-83F26BA4E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131" y="2759009"/>
            <a:ext cx="653802" cy="597762"/>
          </a:xfrm>
          <a:prstGeom prst="rect">
            <a:avLst/>
          </a:prstGeom>
        </p:spPr>
      </p:pic>
      <p:pic>
        <p:nvPicPr>
          <p:cNvPr id="223" name="Content Placeholder 15">
            <a:extLst>
              <a:ext uri="{FF2B5EF4-FFF2-40B4-BE49-F238E27FC236}">
                <a16:creationId xmlns:a16="http://schemas.microsoft.com/office/drawing/2014/main" id="{3AEE1AF4-E673-4511-907A-EB2850552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073" y="2800132"/>
            <a:ext cx="657539" cy="601499"/>
          </a:xfrm>
          <a:prstGeom prst="rect">
            <a:avLst/>
          </a:prstGeom>
        </p:spPr>
      </p:pic>
      <p:pic>
        <p:nvPicPr>
          <p:cNvPr id="224" name="Picture 223">
            <a:extLst>
              <a:ext uri="{FF2B5EF4-FFF2-40B4-BE49-F238E27FC236}">
                <a16:creationId xmlns:a16="http://schemas.microsoft.com/office/drawing/2014/main" id="{D6766898-D417-4E65-8B3F-6B336E4A1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015" y="2855026"/>
            <a:ext cx="657539" cy="601499"/>
          </a:xfrm>
          <a:prstGeom prst="rect">
            <a:avLst/>
          </a:prstGeom>
        </p:spPr>
      </p:pic>
      <p:pic>
        <p:nvPicPr>
          <p:cNvPr id="225" name="Picture 224">
            <a:extLst>
              <a:ext uri="{FF2B5EF4-FFF2-40B4-BE49-F238E27FC236}">
                <a16:creationId xmlns:a16="http://schemas.microsoft.com/office/drawing/2014/main" id="{95FE933B-FCFA-4E45-AD8F-FD4B1924E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051" y="2754174"/>
            <a:ext cx="653802" cy="597762"/>
          </a:xfrm>
          <a:prstGeom prst="rect">
            <a:avLst/>
          </a:prstGeom>
        </p:spPr>
      </p:pic>
      <p:pic>
        <p:nvPicPr>
          <p:cNvPr id="226" name="Content Placeholder 15">
            <a:extLst>
              <a:ext uri="{FF2B5EF4-FFF2-40B4-BE49-F238E27FC236}">
                <a16:creationId xmlns:a16="http://schemas.microsoft.com/office/drawing/2014/main" id="{BF052506-4E7B-4AC8-8CD5-39ED720DE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439" y="2812083"/>
            <a:ext cx="657539" cy="601499"/>
          </a:xfrm>
          <a:prstGeom prst="rect">
            <a:avLst/>
          </a:prstGeom>
        </p:spPr>
      </p:pic>
      <p:pic>
        <p:nvPicPr>
          <p:cNvPr id="227" name="Picture 226">
            <a:extLst>
              <a:ext uri="{FF2B5EF4-FFF2-40B4-BE49-F238E27FC236}">
                <a16:creationId xmlns:a16="http://schemas.microsoft.com/office/drawing/2014/main" id="{3CBA3E15-45B5-4B21-A3E2-B6815ED5B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827" y="2856516"/>
            <a:ext cx="657539" cy="601499"/>
          </a:xfrm>
          <a:prstGeom prst="rect">
            <a:avLst/>
          </a:prstGeom>
        </p:spPr>
      </p:pic>
      <p:pic>
        <p:nvPicPr>
          <p:cNvPr id="228" name="Picture 227">
            <a:extLst>
              <a:ext uri="{FF2B5EF4-FFF2-40B4-BE49-F238E27FC236}">
                <a16:creationId xmlns:a16="http://schemas.microsoft.com/office/drawing/2014/main" id="{C2D45A4C-3B17-4528-BF1A-B96A94D81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531" y="2911409"/>
            <a:ext cx="653802" cy="597762"/>
          </a:xfrm>
          <a:prstGeom prst="rect">
            <a:avLst/>
          </a:prstGeom>
        </p:spPr>
      </p:pic>
      <p:pic>
        <p:nvPicPr>
          <p:cNvPr id="229" name="Content Placeholder 15">
            <a:extLst>
              <a:ext uri="{FF2B5EF4-FFF2-40B4-BE49-F238E27FC236}">
                <a16:creationId xmlns:a16="http://schemas.microsoft.com/office/drawing/2014/main" id="{EB82FAE0-09EB-4D56-A7D2-2289CE2DB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473" y="2952532"/>
            <a:ext cx="657539" cy="601499"/>
          </a:xfrm>
          <a:prstGeom prst="rect">
            <a:avLst/>
          </a:prstGeom>
        </p:spPr>
      </p:pic>
      <p:pic>
        <p:nvPicPr>
          <p:cNvPr id="230" name="Picture 229">
            <a:extLst>
              <a:ext uri="{FF2B5EF4-FFF2-40B4-BE49-F238E27FC236}">
                <a16:creationId xmlns:a16="http://schemas.microsoft.com/office/drawing/2014/main" id="{14F2707E-49C7-4C47-A101-509E80C9E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9415" y="3007426"/>
            <a:ext cx="657539" cy="601499"/>
          </a:xfrm>
          <a:prstGeom prst="rect">
            <a:avLst/>
          </a:prstGeom>
        </p:spPr>
      </p:pic>
      <p:pic>
        <p:nvPicPr>
          <p:cNvPr id="231" name="Picture 230">
            <a:extLst>
              <a:ext uri="{FF2B5EF4-FFF2-40B4-BE49-F238E27FC236}">
                <a16:creationId xmlns:a16="http://schemas.microsoft.com/office/drawing/2014/main" id="{D53A1EAD-C4BC-4FB3-9AA3-CF9663DED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216" y="3058072"/>
            <a:ext cx="653802" cy="597762"/>
          </a:xfrm>
          <a:prstGeom prst="rect">
            <a:avLst/>
          </a:prstGeom>
        </p:spPr>
      </p:pic>
      <p:pic>
        <p:nvPicPr>
          <p:cNvPr id="232" name="Content Placeholder 15">
            <a:extLst>
              <a:ext uri="{FF2B5EF4-FFF2-40B4-BE49-F238E27FC236}">
                <a16:creationId xmlns:a16="http://schemas.microsoft.com/office/drawing/2014/main" id="{94E8EAE6-4F24-47FC-9773-4429F30C3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604" y="3115981"/>
            <a:ext cx="657539" cy="601499"/>
          </a:xfrm>
          <a:prstGeom prst="rect">
            <a:avLst/>
          </a:prstGeom>
        </p:spPr>
      </p:pic>
      <p:pic>
        <p:nvPicPr>
          <p:cNvPr id="233" name="Picture 232">
            <a:extLst>
              <a:ext uri="{FF2B5EF4-FFF2-40B4-BE49-F238E27FC236}">
                <a16:creationId xmlns:a16="http://schemas.microsoft.com/office/drawing/2014/main" id="{DDBC4C3B-B97F-4CF5-9DFE-0BDB67E96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992" y="3160414"/>
            <a:ext cx="657539" cy="601499"/>
          </a:xfrm>
          <a:prstGeom prst="rect">
            <a:avLst/>
          </a:prstGeom>
        </p:spPr>
      </p:pic>
      <p:pic>
        <p:nvPicPr>
          <p:cNvPr id="234" name="Picture 233">
            <a:extLst>
              <a:ext uri="{FF2B5EF4-FFF2-40B4-BE49-F238E27FC236}">
                <a16:creationId xmlns:a16="http://schemas.microsoft.com/office/drawing/2014/main" id="{8F7C24AE-CDC5-426D-B0BE-FE55E847F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784" y="3202866"/>
            <a:ext cx="653802" cy="597762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943B3925-DFAE-4049-B23C-612484238E48}"/>
              </a:ext>
            </a:extLst>
          </p:cNvPr>
          <p:cNvCxnSpPr>
            <a:cxnSpLocks/>
          </p:cNvCxnSpPr>
          <p:nvPr/>
        </p:nvCxnSpPr>
        <p:spPr>
          <a:xfrm>
            <a:off x="4343799" y="3996966"/>
            <a:ext cx="24365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36" name="Content Placeholder 15">
            <a:extLst>
              <a:ext uri="{FF2B5EF4-FFF2-40B4-BE49-F238E27FC236}">
                <a16:creationId xmlns:a16="http://schemas.microsoft.com/office/drawing/2014/main" id="{14520E80-E963-4A82-A3A8-F7EB586FC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422" y="3243067"/>
            <a:ext cx="657539" cy="601499"/>
          </a:xfrm>
          <a:prstGeom prst="rect">
            <a:avLst/>
          </a:prstGeom>
        </p:spPr>
      </p:pic>
      <p:pic>
        <p:nvPicPr>
          <p:cNvPr id="237" name="Picture 236">
            <a:extLst>
              <a:ext uri="{FF2B5EF4-FFF2-40B4-BE49-F238E27FC236}">
                <a16:creationId xmlns:a16="http://schemas.microsoft.com/office/drawing/2014/main" id="{6F0DD6B6-9214-4B1A-BAF3-8E7CDB916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0810" y="3287500"/>
            <a:ext cx="657539" cy="601499"/>
          </a:xfrm>
          <a:prstGeom prst="rect">
            <a:avLst/>
          </a:prstGeom>
        </p:spPr>
      </p:pic>
      <p:pic>
        <p:nvPicPr>
          <p:cNvPr id="238" name="Picture 237">
            <a:extLst>
              <a:ext uri="{FF2B5EF4-FFF2-40B4-BE49-F238E27FC236}">
                <a16:creationId xmlns:a16="http://schemas.microsoft.com/office/drawing/2014/main" id="{CF6B9CDC-165E-4F79-A941-6BCF55CFA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514" y="3342393"/>
            <a:ext cx="653802" cy="597762"/>
          </a:xfrm>
          <a:prstGeom prst="rect">
            <a:avLst/>
          </a:prstGeom>
        </p:spPr>
      </p:pic>
      <p:pic>
        <p:nvPicPr>
          <p:cNvPr id="239" name="Content Placeholder 15">
            <a:extLst>
              <a:ext uri="{FF2B5EF4-FFF2-40B4-BE49-F238E27FC236}">
                <a16:creationId xmlns:a16="http://schemas.microsoft.com/office/drawing/2014/main" id="{E85620D4-FC84-4690-85B4-BFB422D1F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56" y="3383516"/>
            <a:ext cx="657539" cy="601499"/>
          </a:xfrm>
          <a:prstGeom prst="rect">
            <a:avLst/>
          </a:prstGeom>
        </p:spPr>
      </p:pic>
      <p:pic>
        <p:nvPicPr>
          <p:cNvPr id="240" name="Picture 239">
            <a:extLst>
              <a:ext uri="{FF2B5EF4-FFF2-40B4-BE49-F238E27FC236}">
                <a16:creationId xmlns:a16="http://schemas.microsoft.com/office/drawing/2014/main" id="{2F42D1E8-ED9A-4B42-B649-B927DCE89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398" y="3438410"/>
            <a:ext cx="657539" cy="601499"/>
          </a:xfrm>
          <a:prstGeom prst="rect">
            <a:avLst/>
          </a:prstGeom>
        </p:spPr>
      </p:pic>
      <p:pic>
        <p:nvPicPr>
          <p:cNvPr id="241" name="Picture 240">
            <a:extLst>
              <a:ext uri="{FF2B5EF4-FFF2-40B4-BE49-F238E27FC236}">
                <a16:creationId xmlns:a16="http://schemas.microsoft.com/office/drawing/2014/main" id="{197448A4-E8F9-46EE-B902-5039D5083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434" y="3337558"/>
            <a:ext cx="653802" cy="597762"/>
          </a:xfrm>
          <a:prstGeom prst="rect">
            <a:avLst/>
          </a:prstGeom>
        </p:spPr>
      </p:pic>
      <p:pic>
        <p:nvPicPr>
          <p:cNvPr id="242" name="Content Placeholder 15">
            <a:extLst>
              <a:ext uri="{FF2B5EF4-FFF2-40B4-BE49-F238E27FC236}">
                <a16:creationId xmlns:a16="http://schemas.microsoft.com/office/drawing/2014/main" id="{C432716C-DFE3-4EF0-A533-A1C677D2F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822" y="3395467"/>
            <a:ext cx="657539" cy="601499"/>
          </a:xfrm>
          <a:prstGeom prst="rect">
            <a:avLst/>
          </a:prstGeom>
        </p:spPr>
      </p:pic>
      <p:pic>
        <p:nvPicPr>
          <p:cNvPr id="243" name="Picture 242">
            <a:extLst>
              <a:ext uri="{FF2B5EF4-FFF2-40B4-BE49-F238E27FC236}">
                <a16:creationId xmlns:a16="http://schemas.microsoft.com/office/drawing/2014/main" id="{802E6B97-53BA-4604-B3B6-856E773F1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210" y="3439900"/>
            <a:ext cx="657539" cy="601499"/>
          </a:xfrm>
          <a:prstGeom prst="rect">
            <a:avLst/>
          </a:prstGeom>
        </p:spPr>
      </p:pic>
      <p:pic>
        <p:nvPicPr>
          <p:cNvPr id="244" name="Picture 243">
            <a:extLst>
              <a:ext uri="{FF2B5EF4-FFF2-40B4-BE49-F238E27FC236}">
                <a16:creationId xmlns:a16="http://schemas.microsoft.com/office/drawing/2014/main" id="{976BF035-C62E-4DC9-AE1C-908666713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914" y="3494793"/>
            <a:ext cx="653802" cy="597762"/>
          </a:xfrm>
          <a:prstGeom prst="rect">
            <a:avLst/>
          </a:prstGeom>
        </p:spPr>
      </p:pic>
      <p:pic>
        <p:nvPicPr>
          <p:cNvPr id="245" name="Content Placeholder 15">
            <a:extLst>
              <a:ext uri="{FF2B5EF4-FFF2-40B4-BE49-F238E27FC236}">
                <a16:creationId xmlns:a16="http://schemas.microsoft.com/office/drawing/2014/main" id="{6094AEB1-5710-421E-B371-EF57BAEBC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856" y="3535916"/>
            <a:ext cx="657539" cy="601499"/>
          </a:xfrm>
          <a:prstGeom prst="rect">
            <a:avLst/>
          </a:prstGeom>
        </p:spPr>
      </p:pic>
      <p:pic>
        <p:nvPicPr>
          <p:cNvPr id="246" name="Picture 245">
            <a:extLst>
              <a:ext uri="{FF2B5EF4-FFF2-40B4-BE49-F238E27FC236}">
                <a16:creationId xmlns:a16="http://schemas.microsoft.com/office/drawing/2014/main" id="{AB80F0C7-2967-4A69-9E03-442F24753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1798" y="3590810"/>
            <a:ext cx="657539" cy="601499"/>
          </a:xfrm>
          <a:prstGeom prst="rect">
            <a:avLst/>
          </a:prstGeom>
        </p:spPr>
      </p:pic>
      <p:pic>
        <p:nvPicPr>
          <p:cNvPr id="247" name="Picture 246">
            <a:extLst>
              <a:ext uri="{FF2B5EF4-FFF2-40B4-BE49-F238E27FC236}">
                <a16:creationId xmlns:a16="http://schemas.microsoft.com/office/drawing/2014/main" id="{E025BA68-803A-4D1D-9DE4-D4488DAD0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599" y="3641456"/>
            <a:ext cx="653802" cy="597762"/>
          </a:xfrm>
          <a:prstGeom prst="rect">
            <a:avLst/>
          </a:prstGeom>
        </p:spPr>
      </p:pic>
      <p:pic>
        <p:nvPicPr>
          <p:cNvPr id="248" name="Picture 247">
            <a:extLst>
              <a:ext uri="{FF2B5EF4-FFF2-40B4-BE49-F238E27FC236}">
                <a16:creationId xmlns:a16="http://schemas.microsoft.com/office/drawing/2014/main" id="{974C8DF0-B6C6-49FB-BE91-8C080FC04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434" y="3337558"/>
            <a:ext cx="653802" cy="597762"/>
          </a:xfrm>
          <a:prstGeom prst="rect">
            <a:avLst/>
          </a:prstGeom>
        </p:spPr>
      </p:pic>
      <p:pic>
        <p:nvPicPr>
          <p:cNvPr id="249" name="Content Placeholder 15">
            <a:extLst>
              <a:ext uri="{FF2B5EF4-FFF2-40B4-BE49-F238E27FC236}">
                <a16:creationId xmlns:a16="http://schemas.microsoft.com/office/drawing/2014/main" id="{D3C7D042-88D6-4EC7-A413-E1BC9464B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822" y="3395467"/>
            <a:ext cx="657539" cy="601499"/>
          </a:xfrm>
          <a:prstGeom prst="rect">
            <a:avLst/>
          </a:prstGeom>
        </p:spPr>
      </p:pic>
      <p:pic>
        <p:nvPicPr>
          <p:cNvPr id="250" name="Picture 249">
            <a:extLst>
              <a:ext uri="{FF2B5EF4-FFF2-40B4-BE49-F238E27FC236}">
                <a16:creationId xmlns:a16="http://schemas.microsoft.com/office/drawing/2014/main" id="{5795B008-4343-4266-990E-BEAD52BE6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210" y="3439900"/>
            <a:ext cx="657539" cy="601499"/>
          </a:xfrm>
          <a:prstGeom prst="rect">
            <a:avLst/>
          </a:prstGeom>
        </p:spPr>
      </p:pic>
      <p:pic>
        <p:nvPicPr>
          <p:cNvPr id="251" name="Picture 250">
            <a:extLst>
              <a:ext uri="{FF2B5EF4-FFF2-40B4-BE49-F238E27FC236}">
                <a16:creationId xmlns:a16="http://schemas.microsoft.com/office/drawing/2014/main" id="{6077A591-B26A-47DA-8AFC-503355A80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914" y="3494793"/>
            <a:ext cx="653802" cy="597762"/>
          </a:xfrm>
          <a:prstGeom prst="rect">
            <a:avLst/>
          </a:prstGeom>
        </p:spPr>
      </p:pic>
      <p:pic>
        <p:nvPicPr>
          <p:cNvPr id="252" name="Content Placeholder 15">
            <a:extLst>
              <a:ext uri="{FF2B5EF4-FFF2-40B4-BE49-F238E27FC236}">
                <a16:creationId xmlns:a16="http://schemas.microsoft.com/office/drawing/2014/main" id="{BDD41877-25D4-4532-9114-3601B8EAB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856" y="3535916"/>
            <a:ext cx="657539" cy="601499"/>
          </a:xfrm>
          <a:prstGeom prst="rect">
            <a:avLst/>
          </a:prstGeom>
        </p:spPr>
      </p:pic>
      <p:pic>
        <p:nvPicPr>
          <p:cNvPr id="253" name="Picture 252">
            <a:extLst>
              <a:ext uri="{FF2B5EF4-FFF2-40B4-BE49-F238E27FC236}">
                <a16:creationId xmlns:a16="http://schemas.microsoft.com/office/drawing/2014/main" id="{597CA337-57D8-4FD2-88BB-080C4C220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1798" y="3590810"/>
            <a:ext cx="657539" cy="601499"/>
          </a:xfrm>
          <a:prstGeom prst="rect">
            <a:avLst/>
          </a:prstGeom>
        </p:spPr>
      </p:pic>
      <p:pic>
        <p:nvPicPr>
          <p:cNvPr id="254" name="Picture 253">
            <a:extLst>
              <a:ext uri="{FF2B5EF4-FFF2-40B4-BE49-F238E27FC236}">
                <a16:creationId xmlns:a16="http://schemas.microsoft.com/office/drawing/2014/main" id="{478C707E-FCD9-4313-AC66-F589D1A9F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834" y="3489958"/>
            <a:ext cx="653802" cy="597762"/>
          </a:xfrm>
          <a:prstGeom prst="rect">
            <a:avLst/>
          </a:prstGeom>
        </p:spPr>
      </p:pic>
      <p:pic>
        <p:nvPicPr>
          <p:cNvPr id="255" name="Content Placeholder 15">
            <a:extLst>
              <a:ext uri="{FF2B5EF4-FFF2-40B4-BE49-F238E27FC236}">
                <a16:creationId xmlns:a16="http://schemas.microsoft.com/office/drawing/2014/main" id="{06CECA6D-32CF-423B-BA8D-203DB5753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222" y="3547867"/>
            <a:ext cx="657539" cy="601499"/>
          </a:xfrm>
          <a:prstGeom prst="rect">
            <a:avLst/>
          </a:prstGeom>
        </p:spPr>
      </p:pic>
      <p:pic>
        <p:nvPicPr>
          <p:cNvPr id="256" name="Picture 255">
            <a:extLst>
              <a:ext uri="{FF2B5EF4-FFF2-40B4-BE49-F238E27FC236}">
                <a16:creationId xmlns:a16="http://schemas.microsoft.com/office/drawing/2014/main" id="{041B92EC-B959-4B93-9E3D-C79EF3A80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610" y="3592300"/>
            <a:ext cx="657539" cy="601499"/>
          </a:xfrm>
          <a:prstGeom prst="rect">
            <a:avLst/>
          </a:prstGeom>
        </p:spPr>
      </p:pic>
      <p:pic>
        <p:nvPicPr>
          <p:cNvPr id="257" name="Picture 256">
            <a:extLst>
              <a:ext uri="{FF2B5EF4-FFF2-40B4-BE49-F238E27FC236}">
                <a16:creationId xmlns:a16="http://schemas.microsoft.com/office/drawing/2014/main" id="{6BFFCC7C-1F45-4856-9B21-43914C652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314" y="3647193"/>
            <a:ext cx="653802" cy="597762"/>
          </a:xfrm>
          <a:prstGeom prst="rect">
            <a:avLst/>
          </a:prstGeom>
        </p:spPr>
      </p:pic>
      <p:pic>
        <p:nvPicPr>
          <p:cNvPr id="258" name="Content Placeholder 15">
            <a:extLst>
              <a:ext uri="{FF2B5EF4-FFF2-40B4-BE49-F238E27FC236}">
                <a16:creationId xmlns:a16="http://schemas.microsoft.com/office/drawing/2014/main" id="{512E1159-87AF-4146-8C31-8B37E8043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256" y="3688316"/>
            <a:ext cx="657539" cy="601499"/>
          </a:xfrm>
          <a:prstGeom prst="rect">
            <a:avLst/>
          </a:prstGeom>
        </p:spPr>
      </p:pic>
      <p:pic>
        <p:nvPicPr>
          <p:cNvPr id="259" name="Picture 258">
            <a:extLst>
              <a:ext uri="{FF2B5EF4-FFF2-40B4-BE49-F238E27FC236}">
                <a16:creationId xmlns:a16="http://schemas.microsoft.com/office/drawing/2014/main" id="{E5771437-98A2-47F0-BF8C-A07EC1C95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434" y="3337558"/>
            <a:ext cx="653802" cy="597762"/>
          </a:xfrm>
          <a:prstGeom prst="rect">
            <a:avLst/>
          </a:prstGeom>
        </p:spPr>
      </p:pic>
      <p:pic>
        <p:nvPicPr>
          <p:cNvPr id="260" name="Content Placeholder 15">
            <a:extLst>
              <a:ext uri="{FF2B5EF4-FFF2-40B4-BE49-F238E27FC236}">
                <a16:creationId xmlns:a16="http://schemas.microsoft.com/office/drawing/2014/main" id="{6721A1BE-96F4-4E53-BD71-64909C76B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822" y="3395467"/>
            <a:ext cx="657539" cy="601499"/>
          </a:xfrm>
          <a:prstGeom prst="rect">
            <a:avLst/>
          </a:prstGeom>
        </p:spPr>
      </p:pic>
      <p:pic>
        <p:nvPicPr>
          <p:cNvPr id="261" name="Picture 260">
            <a:extLst>
              <a:ext uri="{FF2B5EF4-FFF2-40B4-BE49-F238E27FC236}">
                <a16:creationId xmlns:a16="http://schemas.microsoft.com/office/drawing/2014/main" id="{94DEAB19-B537-4A76-9B8E-93F3893D1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210" y="3439900"/>
            <a:ext cx="657539" cy="601499"/>
          </a:xfrm>
          <a:prstGeom prst="rect">
            <a:avLst/>
          </a:prstGeom>
        </p:spPr>
      </p:pic>
      <p:pic>
        <p:nvPicPr>
          <p:cNvPr id="262" name="Picture 261">
            <a:extLst>
              <a:ext uri="{FF2B5EF4-FFF2-40B4-BE49-F238E27FC236}">
                <a16:creationId xmlns:a16="http://schemas.microsoft.com/office/drawing/2014/main" id="{FD4EF11E-C1BA-49AC-AE40-AEF91C447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914" y="3494793"/>
            <a:ext cx="653802" cy="597762"/>
          </a:xfrm>
          <a:prstGeom prst="rect">
            <a:avLst/>
          </a:prstGeom>
        </p:spPr>
      </p:pic>
      <p:pic>
        <p:nvPicPr>
          <p:cNvPr id="263" name="Content Placeholder 15">
            <a:extLst>
              <a:ext uri="{FF2B5EF4-FFF2-40B4-BE49-F238E27FC236}">
                <a16:creationId xmlns:a16="http://schemas.microsoft.com/office/drawing/2014/main" id="{2D2A3CD4-3B8F-417D-9024-31C435074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856" y="3535916"/>
            <a:ext cx="657539" cy="601499"/>
          </a:xfrm>
          <a:prstGeom prst="rect">
            <a:avLst/>
          </a:prstGeom>
        </p:spPr>
      </p:pic>
      <p:pic>
        <p:nvPicPr>
          <p:cNvPr id="264" name="Picture 263">
            <a:extLst>
              <a:ext uri="{FF2B5EF4-FFF2-40B4-BE49-F238E27FC236}">
                <a16:creationId xmlns:a16="http://schemas.microsoft.com/office/drawing/2014/main" id="{38F94FAF-FB54-4203-B768-75A1EA051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1798" y="3590810"/>
            <a:ext cx="657539" cy="601499"/>
          </a:xfrm>
          <a:prstGeom prst="rect">
            <a:avLst/>
          </a:prstGeom>
        </p:spPr>
      </p:pic>
      <p:pic>
        <p:nvPicPr>
          <p:cNvPr id="265" name="Picture 264">
            <a:extLst>
              <a:ext uri="{FF2B5EF4-FFF2-40B4-BE49-F238E27FC236}">
                <a16:creationId xmlns:a16="http://schemas.microsoft.com/office/drawing/2014/main" id="{4EE545BF-669C-49D1-BFD2-FA4B30892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834" y="3489958"/>
            <a:ext cx="653802" cy="597762"/>
          </a:xfrm>
          <a:prstGeom prst="rect">
            <a:avLst/>
          </a:prstGeom>
        </p:spPr>
      </p:pic>
      <p:pic>
        <p:nvPicPr>
          <p:cNvPr id="266" name="Content Placeholder 15">
            <a:extLst>
              <a:ext uri="{FF2B5EF4-FFF2-40B4-BE49-F238E27FC236}">
                <a16:creationId xmlns:a16="http://schemas.microsoft.com/office/drawing/2014/main" id="{03B5ECCF-3B14-460E-8251-6FC6E7CD9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222" y="3547867"/>
            <a:ext cx="657539" cy="601499"/>
          </a:xfrm>
          <a:prstGeom prst="rect">
            <a:avLst/>
          </a:prstGeom>
        </p:spPr>
      </p:pic>
      <p:pic>
        <p:nvPicPr>
          <p:cNvPr id="267" name="Picture 266">
            <a:extLst>
              <a:ext uri="{FF2B5EF4-FFF2-40B4-BE49-F238E27FC236}">
                <a16:creationId xmlns:a16="http://schemas.microsoft.com/office/drawing/2014/main" id="{BD147231-1051-45E3-BC3B-4B74B90B2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610" y="3592300"/>
            <a:ext cx="657539" cy="601499"/>
          </a:xfrm>
          <a:prstGeom prst="rect">
            <a:avLst/>
          </a:prstGeom>
        </p:spPr>
      </p:pic>
      <p:pic>
        <p:nvPicPr>
          <p:cNvPr id="268" name="Picture 267">
            <a:extLst>
              <a:ext uri="{FF2B5EF4-FFF2-40B4-BE49-F238E27FC236}">
                <a16:creationId xmlns:a16="http://schemas.microsoft.com/office/drawing/2014/main" id="{AC71830D-751E-40CE-AEE1-518810EF5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314" y="3647193"/>
            <a:ext cx="653802" cy="597762"/>
          </a:xfrm>
          <a:prstGeom prst="rect">
            <a:avLst/>
          </a:prstGeom>
        </p:spPr>
      </p:pic>
      <p:pic>
        <p:nvPicPr>
          <p:cNvPr id="269" name="Content Placeholder 15">
            <a:extLst>
              <a:ext uri="{FF2B5EF4-FFF2-40B4-BE49-F238E27FC236}">
                <a16:creationId xmlns:a16="http://schemas.microsoft.com/office/drawing/2014/main" id="{CDEF484F-D9FC-4CAE-85B3-96503C582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256" y="3688316"/>
            <a:ext cx="657539" cy="601499"/>
          </a:xfrm>
          <a:prstGeom prst="rect">
            <a:avLst/>
          </a:prstGeom>
        </p:spPr>
      </p:pic>
      <p:pic>
        <p:nvPicPr>
          <p:cNvPr id="270" name="Picture 269">
            <a:extLst>
              <a:ext uri="{FF2B5EF4-FFF2-40B4-BE49-F238E27FC236}">
                <a16:creationId xmlns:a16="http://schemas.microsoft.com/office/drawing/2014/main" id="{8BBE0E1C-AB1A-4A44-AF2C-EF2F53B74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834" y="3489958"/>
            <a:ext cx="653802" cy="597762"/>
          </a:xfrm>
          <a:prstGeom prst="rect">
            <a:avLst/>
          </a:prstGeom>
        </p:spPr>
      </p:pic>
      <p:pic>
        <p:nvPicPr>
          <p:cNvPr id="271" name="Content Placeholder 15">
            <a:extLst>
              <a:ext uri="{FF2B5EF4-FFF2-40B4-BE49-F238E27FC236}">
                <a16:creationId xmlns:a16="http://schemas.microsoft.com/office/drawing/2014/main" id="{4636F19B-BCB3-46CD-BDB0-D1B911ABF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222" y="3547867"/>
            <a:ext cx="657539" cy="601499"/>
          </a:xfrm>
          <a:prstGeom prst="rect">
            <a:avLst/>
          </a:prstGeom>
        </p:spPr>
      </p:pic>
      <p:pic>
        <p:nvPicPr>
          <p:cNvPr id="272" name="Picture 271">
            <a:extLst>
              <a:ext uri="{FF2B5EF4-FFF2-40B4-BE49-F238E27FC236}">
                <a16:creationId xmlns:a16="http://schemas.microsoft.com/office/drawing/2014/main" id="{12205148-D49A-489F-92A0-E42DB3657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610" y="3592300"/>
            <a:ext cx="657539" cy="601499"/>
          </a:xfrm>
          <a:prstGeom prst="rect">
            <a:avLst/>
          </a:prstGeom>
        </p:spPr>
      </p:pic>
      <p:pic>
        <p:nvPicPr>
          <p:cNvPr id="273" name="Picture 272">
            <a:extLst>
              <a:ext uri="{FF2B5EF4-FFF2-40B4-BE49-F238E27FC236}">
                <a16:creationId xmlns:a16="http://schemas.microsoft.com/office/drawing/2014/main" id="{288E6EAD-EA37-4609-B5A8-B9717C1E6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314" y="3647193"/>
            <a:ext cx="653802" cy="597762"/>
          </a:xfrm>
          <a:prstGeom prst="rect">
            <a:avLst/>
          </a:prstGeom>
        </p:spPr>
      </p:pic>
      <p:pic>
        <p:nvPicPr>
          <p:cNvPr id="274" name="Content Placeholder 15">
            <a:extLst>
              <a:ext uri="{FF2B5EF4-FFF2-40B4-BE49-F238E27FC236}">
                <a16:creationId xmlns:a16="http://schemas.microsoft.com/office/drawing/2014/main" id="{BABB6378-6525-4C41-8213-224F1EC03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256" y="3688316"/>
            <a:ext cx="657539" cy="601499"/>
          </a:xfrm>
          <a:prstGeom prst="rect">
            <a:avLst/>
          </a:prstGeom>
        </p:spPr>
      </p:pic>
      <p:pic>
        <p:nvPicPr>
          <p:cNvPr id="275" name="Picture 274">
            <a:extLst>
              <a:ext uri="{FF2B5EF4-FFF2-40B4-BE49-F238E27FC236}">
                <a16:creationId xmlns:a16="http://schemas.microsoft.com/office/drawing/2014/main" id="{81AC5CB4-7E47-4831-A305-CC35C5C11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992" y="3731518"/>
            <a:ext cx="653802" cy="597762"/>
          </a:xfrm>
          <a:prstGeom prst="rect">
            <a:avLst/>
          </a:prstGeom>
        </p:spPr>
      </p:pic>
      <p:sp>
        <p:nvSpPr>
          <p:cNvPr id="276" name="TextBox 275">
            <a:extLst>
              <a:ext uri="{FF2B5EF4-FFF2-40B4-BE49-F238E27FC236}">
                <a16:creationId xmlns:a16="http://schemas.microsoft.com/office/drawing/2014/main" id="{66B79858-92F1-44EE-874B-C218D7C06F18}"/>
              </a:ext>
            </a:extLst>
          </p:cNvPr>
          <p:cNvSpPr txBox="1"/>
          <p:nvPr/>
        </p:nvSpPr>
        <p:spPr>
          <a:xfrm>
            <a:off x="3385021" y="1853082"/>
            <a:ext cx="1095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Conv2D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3D58F2F9-2AC0-41F8-8DA2-6D3D62DFDA59}"/>
              </a:ext>
            </a:extLst>
          </p:cNvPr>
          <p:cNvSpPr txBox="1"/>
          <p:nvPr/>
        </p:nvSpPr>
        <p:spPr>
          <a:xfrm>
            <a:off x="4591754" y="4366712"/>
            <a:ext cx="150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128x16 x 16</a:t>
            </a:r>
          </a:p>
        </p:txBody>
      </p:sp>
      <p:pic>
        <p:nvPicPr>
          <p:cNvPr id="278" name="Picture 277">
            <a:extLst>
              <a:ext uri="{FF2B5EF4-FFF2-40B4-BE49-F238E27FC236}">
                <a16:creationId xmlns:a16="http://schemas.microsoft.com/office/drawing/2014/main" id="{20F89A60-D68F-4BA9-88FD-46D45E02F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398" y="2268965"/>
            <a:ext cx="653802" cy="597762"/>
          </a:xfrm>
          <a:prstGeom prst="rect">
            <a:avLst/>
          </a:prstGeom>
        </p:spPr>
      </p:pic>
      <p:pic>
        <p:nvPicPr>
          <p:cNvPr id="279" name="Content Placeholder 15">
            <a:extLst>
              <a:ext uri="{FF2B5EF4-FFF2-40B4-BE49-F238E27FC236}">
                <a16:creationId xmlns:a16="http://schemas.microsoft.com/office/drawing/2014/main" id="{51D5BB13-7FDF-4903-9CA8-337C8300E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786" y="2326874"/>
            <a:ext cx="657539" cy="601499"/>
          </a:xfrm>
          <a:prstGeom prst="rect">
            <a:avLst/>
          </a:prstGeom>
        </p:spPr>
      </p:pic>
      <p:pic>
        <p:nvPicPr>
          <p:cNvPr id="280" name="Picture 279">
            <a:extLst>
              <a:ext uri="{FF2B5EF4-FFF2-40B4-BE49-F238E27FC236}">
                <a16:creationId xmlns:a16="http://schemas.microsoft.com/office/drawing/2014/main" id="{598DEFC1-8E10-4836-B5A5-D9208FCDC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174" y="2371307"/>
            <a:ext cx="657539" cy="601499"/>
          </a:xfrm>
          <a:prstGeom prst="rect">
            <a:avLst/>
          </a:prstGeom>
        </p:spPr>
      </p:pic>
      <p:pic>
        <p:nvPicPr>
          <p:cNvPr id="281" name="Picture 280">
            <a:extLst>
              <a:ext uri="{FF2B5EF4-FFF2-40B4-BE49-F238E27FC236}">
                <a16:creationId xmlns:a16="http://schemas.microsoft.com/office/drawing/2014/main" id="{D6D264D6-3D57-41C1-A92C-071C22C6B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878" y="2426200"/>
            <a:ext cx="653802" cy="597762"/>
          </a:xfrm>
          <a:prstGeom prst="rect">
            <a:avLst/>
          </a:prstGeom>
        </p:spPr>
      </p:pic>
      <p:pic>
        <p:nvPicPr>
          <p:cNvPr id="282" name="Content Placeholder 15">
            <a:extLst>
              <a:ext uri="{FF2B5EF4-FFF2-40B4-BE49-F238E27FC236}">
                <a16:creationId xmlns:a16="http://schemas.microsoft.com/office/drawing/2014/main" id="{0FC93FC4-45C9-4D67-930C-217B8C09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820" y="2467323"/>
            <a:ext cx="657539" cy="601499"/>
          </a:xfrm>
          <a:prstGeom prst="rect">
            <a:avLst/>
          </a:prstGeom>
        </p:spPr>
      </p:pic>
      <p:pic>
        <p:nvPicPr>
          <p:cNvPr id="283" name="Picture 282">
            <a:extLst>
              <a:ext uri="{FF2B5EF4-FFF2-40B4-BE49-F238E27FC236}">
                <a16:creationId xmlns:a16="http://schemas.microsoft.com/office/drawing/2014/main" id="{E517D541-4CE2-4599-90BC-8BC0BB6C9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762" y="2522217"/>
            <a:ext cx="657539" cy="601499"/>
          </a:xfrm>
          <a:prstGeom prst="rect">
            <a:avLst/>
          </a:prstGeom>
        </p:spPr>
      </p:pic>
      <p:pic>
        <p:nvPicPr>
          <p:cNvPr id="284" name="Picture 283">
            <a:extLst>
              <a:ext uri="{FF2B5EF4-FFF2-40B4-BE49-F238E27FC236}">
                <a16:creationId xmlns:a16="http://schemas.microsoft.com/office/drawing/2014/main" id="{A6022C1C-E4EE-4965-BE63-02F1FB3B1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798" y="2421365"/>
            <a:ext cx="653802" cy="597762"/>
          </a:xfrm>
          <a:prstGeom prst="rect">
            <a:avLst/>
          </a:prstGeom>
        </p:spPr>
      </p:pic>
      <p:pic>
        <p:nvPicPr>
          <p:cNvPr id="285" name="Content Placeholder 15">
            <a:extLst>
              <a:ext uri="{FF2B5EF4-FFF2-40B4-BE49-F238E27FC236}">
                <a16:creationId xmlns:a16="http://schemas.microsoft.com/office/drawing/2014/main" id="{AD0EDEE3-9D39-48BA-89C4-10BE401A9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186" y="2479274"/>
            <a:ext cx="657539" cy="601499"/>
          </a:xfrm>
          <a:prstGeom prst="rect">
            <a:avLst/>
          </a:prstGeom>
        </p:spPr>
      </p:pic>
      <p:pic>
        <p:nvPicPr>
          <p:cNvPr id="286" name="Picture 285">
            <a:extLst>
              <a:ext uri="{FF2B5EF4-FFF2-40B4-BE49-F238E27FC236}">
                <a16:creationId xmlns:a16="http://schemas.microsoft.com/office/drawing/2014/main" id="{9E66B75A-D608-4CC0-8B22-281E1861B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574" y="2523707"/>
            <a:ext cx="657539" cy="601499"/>
          </a:xfrm>
          <a:prstGeom prst="rect">
            <a:avLst/>
          </a:prstGeom>
        </p:spPr>
      </p:pic>
      <p:pic>
        <p:nvPicPr>
          <p:cNvPr id="287" name="Picture 286">
            <a:extLst>
              <a:ext uri="{FF2B5EF4-FFF2-40B4-BE49-F238E27FC236}">
                <a16:creationId xmlns:a16="http://schemas.microsoft.com/office/drawing/2014/main" id="{98108E63-90BE-4013-91E9-BCDB4D54D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278" y="2578600"/>
            <a:ext cx="653802" cy="597762"/>
          </a:xfrm>
          <a:prstGeom prst="rect">
            <a:avLst/>
          </a:prstGeom>
        </p:spPr>
      </p:pic>
      <p:pic>
        <p:nvPicPr>
          <p:cNvPr id="288" name="Content Placeholder 15">
            <a:extLst>
              <a:ext uri="{FF2B5EF4-FFF2-40B4-BE49-F238E27FC236}">
                <a16:creationId xmlns:a16="http://schemas.microsoft.com/office/drawing/2014/main" id="{2CF05EB8-AA56-4436-83DD-4EFE75368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220" y="2619723"/>
            <a:ext cx="657539" cy="601499"/>
          </a:xfrm>
          <a:prstGeom prst="rect">
            <a:avLst/>
          </a:prstGeom>
        </p:spPr>
      </p:pic>
      <p:pic>
        <p:nvPicPr>
          <p:cNvPr id="289" name="Picture 288">
            <a:extLst>
              <a:ext uri="{FF2B5EF4-FFF2-40B4-BE49-F238E27FC236}">
                <a16:creationId xmlns:a16="http://schemas.microsoft.com/office/drawing/2014/main" id="{76EBF6A9-C9FC-473D-B7D4-17678D81F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162" y="2674617"/>
            <a:ext cx="657539" cy="601499"/>
          </a:xfrm>
          <a:prstGeom prst="rect">
            <a:avLst/>
          </a:prstGeom>
        </p:spPr>
      </p:pic>
      <p:pic>
        <p:nvPicPr>
          <p:cNvPr id="290" name="Picture 289">
            <a:extLst>
              <a:ext uri="{FF2B5EF4-FFF2-40B4-BE49-F238E27FC236}">
                <a16:creationId xmlns:a16="http://schemas.microsoft.com/office/drawing/2014/main" id="{C653E598-A583-4EA7-9CFF-EF72956BE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963" y="2725263"/>
            <a:ext cx="653802" cy="597762"/>
          </a:xfrm>
          <a:prstGeom prst="rect">
            <a:avLst/>
          </a:prstGeom>
        </p:spPr>
      </p:pic>
      <p:pic>
        <p:nvPicPr>
          <p:cNvPr id="291" name="Content Placeholder 15">
            <a:extLst>
              <a:ext uri="{FF2B5EF4-FFF2-40B4-BE49-F238E27FC236}">
                <a16:creationId xmlns:a16="http://schemas.microsoft.com/office/drawing/2014/main" id="{40DAC809-833E-43A0-BEA3-CB192D9A2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351" y="2783172"/>
            <a:ext cx="657539" cy="601499"/>
          </a:xfrm>
          <a:prstGeom prst="rect">
            <a:avLst/>
          </a:prstGeom>
        </p:spPr>
      </p:pic>
      <p:pic>
        <p:nvPicPr>
          <p:cNvPr id="292" name="Picture 291">
            <a:extLst>
              <a:ext uri="{FF2B5EF4-FFF2-40B4-BE49-F238E27FC236}">
                <a16:creationId xmlns:a16="http://schemas.microsoft.com/office/drawing/2014/main" id="{01EAC2A3-95D6-4641-8174-D769CA5BF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3739" y="2827605"/>
            <a:ext cx="657539" cy="601499"/>
          </a:xfrm>
          <a:prstGeom prst="rect">
            <a:avLst/>
          </a:prstGeom>
        </p:spPr>
      </p:pic>
      <p:pic>
        <p:nvPicPr>
          <p:cNvPr id="293" name="Picture 292">
            <a:extLst>
              <a:ext uri="{FF2B5EF4-FFF2-40B4-BE49-F238E27FC236}">
                <a16:creationId xmlns:a16="http://schemas.microsoft.com/office/drawing/2014/main" id="{A24DBAE5-19D4-438A-A213-479A0F3E0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443" y="2882498"/>
            <a:ext cx="653802" cy="597762"/>
          </a:xfrm>
          <a:prstGeom prst="rect">
            <a:avLst/>
          </a:prstGeom>
        </p:spPr>
      </p:pic>
      <p:pic>
        <p:nvPicPr>
          <p:cNvPr id="294" name="Content Placeholder 15">
            <a:extLst>
              <a:ext uri="{FF2B5EF4-FFF2-40B4-BE49-F238E27FC236}">
                <a16:creationId xmlns:a16="http://schemas.microsoft.com/office/drawing/2014/main" id="{C6C61CF8-3AE9-486E-B350-EB02F277A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385" y="2923621"/>
            <a:ext cx="657539" cy="601499"/>
          </a:xfrm>
          <a:prstGeom prst="rect">
            <a:avLst/>
          </a:prstGeom>
        </p:spPr>
      </p:pic>
      <p:pic>
        <p:nvPicPr>
          <p:cNvPr id="295" name="Picture 294">
            <a:extLst>
              <a:ext uri="{FF2B5EF4-FFF2-40B4-BE49-F238E27FC236}">
                <a16:creationId xmlns:a16="http://schemas.microsoft.com/office/drawing/2014/main" id="{DBCFDF9B-493A-4ED4-AB74-044ACF37E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327" y="2978515"/>
            <a:ext cx="657539" cy="601499"/>
          </a:xfrm>
          <a:prstGeom prst="rect">
            <a:avLst/>
          </a:prstGeom>
        </p:spPr>
      </p:pic>
      <p:pic>
        <p:nvPicPr>
          <p:cNvPr id="296" name="Picture 295">
            <a:extLst>
              <a:ext uri="{FF2B5EF4-FFF2-40B4-BE49-F238E27FC236}">
                <a16:creationId xmlns:a16="http://schemas.microsoft.com/office/drawing/2014/main" id="{B9C2E3AD-BA9A-40D4-8724-AC1CFF3C3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798" y="2421365"/>
            <a:ext cx="653802" cy="597762"/>
          </a:xfrm>
          <a:prstGeom prst="rect">
            <a:avLst/>
          </a:prstGeom>
        </p:spPr>
      </p:pic>
      <p:pic>
        <p:nvPicPr>
          <p:cNvPr id="297" name="Content Placeholder 15">
            <a:extLst>
              <a:ext uri="{FF2B5EF4-FFF2-40B4-BE49-F238E27FC236}">
                <a16:creationId xmlns:a16="http://schemas.microsoft.com/office/drawing/2014/main" id="{3EB410D8-DBC8-4B4E-92F2-947AD584D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186" y="2479274"/>
            <a:ext cx="657539" cy="601499"/>
          </a:xfrm>
          <a:prstGeom prst="rect">
            <a:avLst/>
          </a:prstGeom>
        </p:spPr>
      </p:pic>
      <p:pic>
        <p:nvPicPr>
          <p:cNvPr id="298" name="Picture 297">
            <a:extLst>
              <a:ext uri="{FF2B5EF4-FFF2-40B4-BE49-F238E27FC236}">
                <a16:creationId xmlns:a16="http://schemas.microsoft.com/office/drawing/2014/main" id="{40712415-209D-4BAC-A079-E306579FF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574" y="2523707"/>
            <a:ext cx="657539" cy="601499"/>
          </a:xfrm>
          <a:prstGeom prst="rect">
            <a:avLst/>
          </a:prstGeom>
        </p:spPr>
      </p:pic>
      <p:pic>
        <p:nvPicPr>
          <p:cNvPr id="299" name="Picture 298">
            <a:extLst>
              <a:ext uri="{FF2B5EF4-FFF2-40B4-BE49-F238E27FC236}">
                <a16:creationId xmlns:a16="http://schemas.microsoft.com/office/drawing/2014/main" id="{F7EABA89-7720-462C-9948-FF07F468C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278" y="2578600"/>
            <a:ext cx="653802" cy="597762"/>
          </a:xfrm>
          <a:prstGeom prst="rect">
            <a:avLst/>
          </a:prstGeom>
        </p:spPr>
      </p:pic>
      <p:pic>
        <p:nvPicPr>
          <p:cNvPr id="300" name="Content Placeholder 15">
            <a:extLst>
              <a:ext uri="{FF2B5EF4-FFF2-40B4-BE49-F238E27FC236}">
                <a16:creationId xmlns:a16="http://schemas.microsoft.com/office/drawing/2014/main" id="{12ADF8E3-B756-452E-B38F-37D591F1C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220" y="2619723"/>
            <a:ext cx="657539" cy="601499"/>
          </a:xfrm>
          <a:prstGeom prst="rect">
            <a:avLst/>
          </a:prstGeom>
        </p:spPr>
      </p:pic>
      <p:pic>
        <p:nvPicPr>
          <p:cNvPr id="301" name="Picture 300">
            <a:extLst>
              <a:ext uri="{FF2B5EF4-FFF2-40B4-BE49-F238E27FC236}">
                <a16:creationId xmlns:a16="http://schemas.microsoft.com/office/drawing/2014/main" id="{DA85FDD0-BC7F-4951-BE52-A340564A7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162" y="2674617"/>
            <a:ext cx="657539" cy="601499"/>
          </a:xfrm>
          <a:prstGeom prst="rect">
            <a:avLst/>
          </a:prstGeom>
        </p:spPr>
      </p:pic>
      <p:pic>
        <p:nvPicPr>
          <p:cNvPr id="302" name="Picture 301">
            <a:extLst>
              <a:ext uri="{FF2B5EF4-FFF2-40B4-BE49-F238E27FC236}">
                <a16:creationId xmlns:a16="http://schemas.microsoft.com/office/drawing/2014/main" id="{3AB9A1D5-82A2-44E9-965A-DECEA0983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198" y="2573765"/>
            <a:ext cx="653802" cy="597762"/>
          </a:xfrm>
          <a:prstGeom prst="rect">
            <a:avLst/>
          </a:prstGeom>
        </p:spPr>
      </p:pic>
      <p:pic>
        <p:nvPicPr>
          <p:cNvPr id="303" name="Content Placeholder 15">
            <a:extLst>
              <a:ext uri="{FF2B5EF4-FFF2-40B4-BE49-F238E27FC236}">
                <a16:creationId xmlns:a16="http://schemas.microsoft.com/office/drawing/2014/main" id="{64BC3BB0-A5E6-4BBF-BEF4-15189C898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586" y="2631674"/>
            <a:ext cx="657539" cy="601499"/>
          </a:xfrm>
          <a:prstGeom prst="rect">
            <a:avLst/>
          </a:prstGeom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405690C7-6FF1-468A-A721-ED85B4E17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974" y="2676107"/>
            <a:ext cx="657539" cy="601499"/>
          </a:xfrm>
          <a:prstGeom prst="rect">
            <a:avLst/>
          </a:prstGeom>
        </p:spPr>
      </p:pic>
      <p:pic>
        <p:nvPicPr>
          <p:cNvPr id="305" name="Picture 304">
            <a:extLst>
              <a:ext uri="{FF2B5EF4-FFF2-40B4-BE49-F238E27FC236}">
                <a16:creationId xmlns:a16="http://schemas.microsoft.com/office/drawing/2014/main" id="{689740B1-69F5-44C7-869B-394EB6BA3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678" y="2731000"/>
            <a:ext cx="653802" cy="597762"/>
          </a:xfrm>
          <a:prstGeom prst="rect">
            <a:avLst/>
          </a:prstGeom>
        </p:spPr>
      </p:pic>
      <p:pic>
        <p:nvPicPr>
          <p:cNvPr id="306" name="Content Placeholder 15">
            <a:extLst>
              <a:ext uri="{FF2B5EF4-FFF2-40B4-BE49-F238E27FC236}">
                <a16:creationId xmlns:a16="http://schemas.microsoft.com/office/drawing/2014/main" id="{9D03706C-3C05-417C-8C15-6C11A3E9C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620" y="2772123"/>
            <a:ext cx="657539" cy="601499"/>
          </a:xfrm>
          <a:prstGeom prst="rect">
            <a:avLst/>
          </a:prstGeom>
        </p:spPr>
      </p:pic>
      <p:pic>
        <p:nvPicPr>
          <p:cNvPr id="307" name="Picture 306">
            <a:extLst>
              <a:ext uri="{FF2B5EF4-FFF2-40B4-BE49-F238E27FC236}">
                <a16:creationId xmlns:a16="http://schemas.microsoft.com/office/drawing/2014/main" id="{4857D56F-2B20-439A-9518-DA96EBA14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562" y="2827017"/>
            <a:ext cx="657539" cy="601499"/>
          </a:xfrm>
          <a:prstGeom prst="rect">
            <a:avLst/>
          </a:prstGeom>
        </p:spPr>
      </p:pic>
      <p:pic>
        <p:nvPicPr>
          <p:cNvPr id="308" name="Picture 307">
            <a:extLst>
              <a:ext uri="{FF2B5EF4-FFF2-40B4-BE49-F238E27FC236}">
                <a16:creationId xmlns:a16="http://schemas.microsoft.com/office/drawing/2014/main" id="{A7F1FC3B-43F1-4E7F-A3EB-03F58E27B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363" y="2877663"/>
            <a:ext cx="653802" cy="597762"/>
          </a:xfrm>
          <a:prstGeom prst="rect">
            <a:avLst/>
          </a:prstGeom>
        </p:spPr>
      </p:pic>
      <p:pic>
        <p:nvPicPr>
          <p:cNvPr id="309" name="Content Placeholder 15">
            <a:extLst>
              <a:ext uri="{FF2B5EF4-FFF2-40B4-BE49-F238E27FC236}">
                <a16:creationId xmlns:a16="http://schemas.microsoft.com/office/drawing/2014/main" id="{514E9AE7-73B0-4413-8625-3CD8007EE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751" y="2935572"/>
            <a:ext cx="657539" cy="601499"/>
          </a:xfrm>
          <a:prstGeom prst="rect">
            <a:avLst/>
          </a:prstGeom>
        </p:spPr>
      </p:pic>
      <p:pic>
        <p:nvPicPr>
          <p:cNvPr id="310" name="Picture 309">
            <a:extLst>
              <a:ext uri="{FF2B5EF4-FFF2-40B4-BE49-F238E27FC236}">
                <a16:creationId xmlns:a16="http://schemas.microsoft.com/office/drawing/2014/main" id="{E085996D-5F38-4FF4-92C7-EC701D43E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39" y="2980005"/>
            <a:ext cx="657539" cy="601499"/>
          </a:xfrm>
          <a:prstGeom prst="rect">
            <a:avLst/>
          </a:prstGeom>
        </p:spPr>
      </p:pic>
      <p:pic>
        <p:nvPicPr>
          <p:cNvPr id="311" name="Picture 310">
            <a:extLst>
              <a:ext uri="{FF2B5EF4-FFF2-40B4-BE49-F238E27FC236}">
                <a16:creationId xmlns:a16="http://schemas.microsoft.com/office/drawing/2014/main" id="{7A1B9303-4A40-47A9-8815-C338790B2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843" y="3034898"/>
            <a:ext cx="653802" cy="597762"/>
          </a:xfrm>
          <a:prstGeom prst="rect">
            <a:avLst/>
          </a:prstGeom>
        </p:spPr>
      </p:pic>
      <p:pic>
        <p:nvPicPr>
          <p:cNvPr id="312" name="Content Placeholder 15">
            <a:extLst>
              <a:ext uri="{FF2B5EF4-FFF2-40B4-BE49-F238E27FC236}">
                <a16:creationId xmlns:a16="http://schemas.microsoft.com/office/drawing/2014/main" id="{6B1B83C3-08E2-47DB-889D-0E97178FA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785" y="3076021"/>
            <a:ext cx="657539" cy="601499"/>
          </a:xfrm>
          <a:prstGeom prst="rect">
            <a:avLst/>
          </a:prstGeom>
        </p:spPr>
      </p:pic>
      <p:pic>
        <p:nvPicPr>
          <p:cNvPr id="313" name="Picture 312">
            <a:extLst>
              <a:ext uri="{FF2B5EF4-FFF2-40B4-BE49-F238E27FC236}">
                <a16:creationId xmlns:a16="http://schemas.microsoft.com/office/drawing/2014/main" id="{188E90A6-F40D-4075-ACBF-A64D39ADE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798" y="2421365"/>
            <a:ext cx="653802" cy="597762"/>
          </a:xfrm>
          <a:prstGeom prst="rect">
            <a:avLst/>
          </a:prstGeom>
        </p:spPr>
      </p:pic>
      <p:pic>
        <p:nvPicPr>
          <p:cNvPr id="314" name="Content Placeholder 15">
            <a:extLst>
              <a:ext uri="{FF2B5EF4-FFF2-40B4-BE49-F238E27FC236}">
                <a16:creationId xmlns:a16="http://schemas.microsoft.com/office/drawing/2014/main" id="{C50B8E0A-950F-426B-93AE-C5B849C20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186" y="2479274"/>
            <a:ext cx="657539" cy="601499"/>
          </a:xfrm>
          <a:prstGeom prst="rect">
            <a:avLst/>
          </a:prstGeom>
        </p:spPr>
      </p:pic>
      <p:pic>
        <p:nvPicPr>
          <p:cNvPr id="315" name="Picture 314">
            <a:extLst>
              <a:ext uri="{FF2B5EF4-FFF2-40B4-BE49-F238E27FC236}">
                <a16:creationId xmlns:a16="http://schemas.microsoft.com/office/drawing/2014/main" id="{89094E56-A74F-4729-B82E-D143C0986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574" y="2523707"/>
            <a:ext cx="657539" cy="601499"/>
          </a:xfrm>
          <a:prstGeom prst="rect">
            <a:avLst/>
          </a:prstGeom>
        </p:spPr>
      </p:pic>
      <p:pic>
        <p:nvPicPr>
          <p:cNvPr id="316" name="Picture 315">
            <a:extLst>
              <a:ext uri="{FF2B5EF4-FFF2-40B4-BE49-F238E27FC236}">
                <a16:creationId xmlns:a16="http://schemas.microsoft.com/office/drawing/2014/main" id="{792CB351-79CB-4A5A-B8DB-09F27D97E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278" y="2578600"/>
            <a:ext cx="653802" cy="597762"/>
          </a:xfrm>
          <a:prstGeom prst="rect">
            <a:avLst/>
          </a:prstGeom>
        </p:spPr>
      </p:pic>
      <p:pic>
        <p:nvPicPr>
          <p:cNvPr id="317" name="Content Placeholder 15">
            <a:extLst>
              <a:ext uri="{FF2B5EF4-FFF2-40B4-BE49-F238E27FC236}">
                <a16:creationId xmlns:a16="http://schemas.microsoft.com/office/drawing/2014/main" id="{9A25AAC0-4675-4BD5-B7FF-785691DA0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220" y="2619723"/>
            <a:ext cx="657539" cy="601499"/>
          </a:xfrm>
          <a:prstGeom prst="rect">
            <a:avLst/>
          </a:prstGeom>
        </p:spPr>
      </p:pic>
      <p:pic>
        <p:nvPicPr>
          <p:cNvPr id="318" name="Picture 317">
            <a:extLst>
              <a:ext uri="{FF2B5EF4-FFF2-40B4-BE49-F238E27FC236}">
                <a16:creationId xmlns:a16="http://schemas.microsoft.com/office/drawing/2014/main" id="{29F68460-14ED-4223-8BB1-54107B1D1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162" y="2674617"/>
            <a:ext cx="657539" cy="601499"/>
          </a:xfrm>
          <a:prstGeom prst="rect">
            <a:avLst/>
          </a:prstGeom>
        </p:spPr>
      </p:pic>
      <p:pic>
        <p:nvPicPr>
          <p:cNvPr id="319" name="Picture 318">
            <a:extLst>
              <a:ext uri="{FF2B5EF4-FFF2-40B4-BE49-F238E27FC236}">
                <a16:creationId xmlns:a16="http://schemas.microsoft.com/office/drawing/2014/main" id="{24EB7D04-43DA-411F-80B8-4A9487151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198" y="2573765"/>
            <a:ext cx="653802" cy="597762"/>
          </a:xfrm>
          <a:prstGeom prst="rect">
            <a:avLst/>
          </a:prstGeom>
        </p:spPr>
      </p:pic>
      <p:pic>
        <p:nvPicPr>
          <p:cNvPr id="320" name="Content Placeholder 15">
            <a:extLst>
              <a:ext uri="{FF2B5EF4-FFF2-40B4-BE49-F238E27FC236}">
                <a16:creationId xmlns:a16="http://schemas.microsoft.com/office/drawing/2014/main" id="{BC3DD676-3ADC-4493-AE0F-11599BB3E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586" y="2631674"/>
            <a:ext cx="657539" cy="601499"/>
          </a:xfrm>
          <a:prstGeom prst="rect">
            <a:avLst/>
          </a:prstGeom>
        </p:spPr>
      </p:pic>
      <p:pic>
        <p:nvPicPr>
          <p:cNvPr id="321" name="Picture 320">
            <a:extLst>
              <a:ext uri="{FF2B5EF4-FFF2-40B4-BE49-F238E27FC236}">
                <a16:creationId xmlns:a16="http://schemas.microsoft.com/office/drawing/2014/main" id="{4840F0A1-D690-421F-BCB7-E7294509E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974" y="2676107"/>
            <a:ext cx="657539" cy="601499"/>
          </a:xfrm>
          <a:prstGeom prst="rect">
            <a:avLst/>
          </a:prstGeom>
        </p:spPr>
      </p:pic>
      <p:pic>
        <p:nvPicPr>
          <p:cNvPr id="322" name="Picture 321">
            <a:extLst>
              <a:ext uri="{FF2B5EF4-FFF2-40B4-BE49-F238E27FC236}">
                <a16:creationId xmlns:a16="http://schemas.microsoft.com/office/drawing/2014/main" id="{5DA59660-1ED8-4C07-971A-CC5429C82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678" y="2731000"/>
            <a:ext cx="653802" cy="597762"/>
          </a:xfrm>
          <a:prstGeom prst="rect">
            <a:avLst/>
          </a:prstGeom>
        </p:spPr>
      </p:pic>
      <p:pic>
        <p:nvPicPr>
          <p:cNvPr id="323" name="Content Placeholder 15">
            <a:extLst>
              <a:ext uri="{FF2B5EF4-FFF2-40B4-BE49-F238E27FC236}">
                <a16:creationId xmlns:a16="http://schemas.microsoft.com/office/drawing/2014/main" id="{BC9B9FD9-8024-4D5C-8B26-E7FC2756A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620" y="2772123"/>
            <a:ext cx="657539" cy="601499"/>
          </a:xfrm>
          <a:prstGeom prst="rect">
            <a:avLst/>
          </a:prstGeom>
        </p:spPr>
      </p:pic>
      <p:pic>
        <p:nvPicPr>
          <p:cNvPr id="324" name="Picture 323">
            <a:extLst>
              <a:ext uri="{FF2B5EF4-FFF2-40B4-BE49-F238E27FC236}">
                <a16:creationId xmlns:a16="http://schemas.microsoft.com/office/drawing/2014/main" id="{3B74C477-FA38-4015-9194-D15DBDF3D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562" y="2827017"/>
            <a:ext cx="657539" cy="601499"/>
          </a:xfrm>
          <a:prstGeom prst="rect">
            <a:avLst/>
          </a:prstGeom>
        </p:spPr>
      </p:pic>
      <p:pic>
        <p:nvPicPr>
          <p:cNvPr id="325" name="Picture 324">
            <a:extLst>
              <a:ext uri="{FF2B5EF4-FFF2-40B4-BE49-F238E27FC236}">
                <a16:creationId xmlns:a16="http://schemas.microsoft.com/office/drawing/2014/main" id="{D1D0EA04-7111-4702-A28E-FE9F2310C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363" y="2877663"/>
            <a:ext cx="653802" cy="597762"/>
          </a:xfrm>
          <a:prstGeom prst="rect">
            <a:avLst/>
          </a:prstGeom>
        </p:spPr>
      </p:pic>
      <p:pic>
        <p:nvPicPr>
          <p:cNvPr id="326" name="Content Placeholder 15">
            <a:extLst>
              <a:ext uri="{FF2B5EF4-FFF2-40B4-BE49-F238E27FC236}">
                <a16:creationId xmlns:a16="http://schemas.microsoft.com/office/drawing/2014/main" id="{8B8C406F-A6CA-41D6-A071-373F50B6D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751" y="2935572"/>
            <a:ext cx="657539" cy="601499"/>
          </a:xfrm>
          <a:prstGeom prst="rect">
            <a:avLst/>
          </a:prstGeom>
        </p:spPr>
      </p:pic>
      <p:pic>
        <p:nvPicPr>
          <p:cNvPr id="327" name="Picture 326">
            <a:extLst>
              <a:ext uri="{FF2B5EF4-FFF2-40B4-BE49-F238E27FC236}">
                <a16:creationId xmlns:a16="http://schemas.microsoft.com/office/drawing/2014/main" id="{47ED0003-A582-42A6-A400-A61313BC5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39" y="2980005"/>
            <a:ext cx="657539" cy="601499"/>
          </a:xfrm>
          <a:prstGeom prst="rect">
            <a:avLst/>
          </a:prstGeom>
        </p:spPr>
      </p:pic>
      <p:pic>
        <p:nvPicPr>
          <p:cNvPr id="328" name="Picture 327">
            <a:extLst>
              <a:ext uri="{FF2B5EF4-FFF2-40B4-BE49-F238E27FC236}">
                <a16:creationId xmlns:a16="http://schemas.microsoft.com/office/drawing/2014/main" id="{A37101A3-A6BB-445F-B549-5F282E2F6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843" y="3034898"/>
            <a:ext cx="653802" cy="597762"/>
          </a:xfrm>
          <a:prstGeom prst="rect">
            <a:avLst/>
          </a:prstGeom>
        </p:spPr>
      </p:pic>
      <p:pic>
        <p:nvPicPr>
          <p:cNvPr id="329" name="Content Placeholder 15">
            <a:extLst>
              <a:ext uri="{FF2B5EF4-FFF2-40B4-BE49-F238E27FC236}">
                <a16:creationId xmlns:a16="http://schemas.microsoft.com/office/drawing/2014/main" id="{255ECAC7-8D3E-4C70-9161-D7E216C25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785" y="3076021"/>
            <a:ext cx="657539" cy="601499"/>
          </a:xfrm>
          <a:prstGeom prst="rect">
            <a:avLst/>
          </a:prstGeom>
        </p:spPr>
      </p:pic>
      <p:pic>
        <p:nvPicPr>
          <p:cNvPr id="330" name="Picture 329">
            <a:extLst>
              <a:ext uri="{FF2B5EF4-FFF2-40B4-BE49-F238E27FC236}">
                <a16:creationId xmlns:a16="http://schemas.microsoft.com/office/drawing/2014/main" id="{BB5016AB-3DC5-412D-8C9E-852420254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727" y="3130915"/>
            <a:ext cx="657539" cy="601499"/>
          </a:xfrm>
          <a:prstGeom prst="rect">
            <a:avLst/>
          </a:prstGeom>
        </p:spPr>
      </p:pic>
      <p:pic>
        <p:nvPicPr>
          <p:cNvPr id="331" name="Picture 330">
            <a:extLst>
              <a:ext uri="{FF2B5EF4-FFF2-40B4-BE49-F238E27FC236}">
                <a16:creationId xmlns:a16="http://schemas.microsoft.com/office/drawing/2014/main" id="{0002BD8D-B185-4EDB-9AF2-C6EED1FC6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198" y="2573765"/>
            <a:ext cx="653802" cy="597762"/>
          </a:xfrm>
          <a:prstGeom prst="rect">
            <a:avLst/>
          </a:prstGeom>
        </p:spPr>
      </p:pic>
      <p:pic>
        <p:nvPicPr>
          <p:cNvPr id="332" name="Content Placeholder 15">
            <a:extLst>
              <a:ext uri="{FF2B5EF4-FFF2-40B4-BE49-F238E27FC236}">
                <a16:creationId xmlns:a16="http://schemas.microsoft.com/office/drawing/2014/main" id="{D4AE0A3D-DDD9-4030-890E-03D2D2EF8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586" y="2631674"/>
            <a:ext cx="657539" cy="601499"/>
          </a:xfrm>
          <a:prstGeom prst="rect">
            <a:avLst/>
          </a:prstGeom>
        </p:spPr>
      </p:pic>
      <p:pic>
        <p:nvPicPr>
          <p:cNvPr id="333" name="Picture 332">
            <a:extLst>
              <a:ext uri="{FF2B5EF4-FFF2-40B4-BE49-F238E27FC236}">
                <a16:creationId xmlns:a16="http://schemas.microsoft.com/office/drawing/2014/main" id="{E28AFE1C-9012-4A21-925B-9A7F41AD7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974" y="2676107"/>
            <a:ext cx="657539" cy="601499"/>
          </a:xfrm>
          <a:prstGeom prst="rect">
            <a:avLst/>
          </a:prstGeom>
        </p:spPr>
      </p:pic>
      <p:pic>
        <p:nvPicPr>
          <p:cNvPr id="334" name="Picture 333">
            <a:extLst>
              <a:ext uri="{FF2B5EF4-FFF2-40B4-BE49-F238E27FC236}">
                <a16:creationId xmlns:a16="http://schemas.microsoft.com/office/drawing/2014/main" id="{E541C757-3BCA-4F28-BCE9-93122D525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678" y="2731000"/>
            <a:ext cx="653802" cy="597762"/>
          </a:xfrm>
          <a:prstGeom prst="rect">
            <a:avLst/>
          </a:prstGeom>
        </p:spPr>
      </p:pic>
      <p:pic>
        <p:nvPicPr>
          <p:cNvPr id="335" name="Content Placeholder 15">
            <a:extLst>
              <a:ext uri="{FF2B5EF4-FFF2-40B4-BE49-F238E27FC236}">
                <a16:creationId xmlns:a16="http://schemas.microsoft.com/office/drawing/2014/main" id="{86D05881-F7E6-4157-BA58-74D1E1121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620" y="2772123"/>
            <a:ext cx="657539" cy="601499"/>
          </a:xfrm>
          <a:prstGeom prst="rect">
            <a:avLst/>
          </a:prstGeom>
        </p:spPr>
      </p:pic>
      <p:pic>
        <p:nvPicPr>
          <p:cNvPr id="336" name="Picture 335">
            <a:extLst>
              <a:ext uri="{FF2B5EF4-FFF2-40B4-BE49-F238E27FC236}">
                <a16:creationId xmlns:a16="http://schemas.microsoft.com/office/drawing/2014/main" id="{C7BE921A-3305-4AF0-BA07-EFF870E6A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562" y="2827017"/>
            <a:ext cx="657539" cy="601499"/>
          </a:xfrm>
          <a:prstGeom prst="rect">
            <a:avLst/>
          </a:prstGeom>
        </p:spPr>
      </p:pic>
      <p:pic>
        <p:nvPicPr>
          <p:cNvPr id="337" name="Picture 336">
            <a:extLst>
              <a:ext uri="{FF2B5EF4-FFF2-40B4-BE49-F238E27FC236}">
                <a16:creationId xmlns:a16="http://schemas.microsoft.com/office/drawing/2014/main" id="{28690F2A-F37A-4C8B-9149-F6976A7C5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598" y="2726165"/>
            <a:ext cx="653802" cy="597762"/>
          </a:xfrm>
          <a:prstGeom prst="rect">
            <a:avLst/>
          </a:prstGeom>
        </p:spPr>
      </p:pic>
      <p:pic>
        <p:nvPicPr>
          <p:cNvPr id="338" name="Content Placeholder 15">
            <a:extLst>
              <a:ext uri="{FF2B5EF4-FFF2-40B4-BE49-F238E27FC236}">
                <a16:creationId xmlns:a16="http://schemas.microsoft.com/office/drawing/2014/main" id="{FFD2F848-B1FC-4C67-9C09-880464DC2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986" y="2784074"/>
            <a:ext cx="657539" cy="601499"/>
          </a:xfrm>
          <a:prstGeom prst="rect">
            <a:avLst/>
          </a:prstGeom>
        </p:spPr>
      </p:pic>
      <p:pic>
        <p:nvPicPr>
          <p:cNvPr id="339" name="Picture 338">
            <a:extLst>
              <a:ext uri="{FF2B5EF4-FFF2-40B4-BE49-F238E27FC236}">
                <a16:creationId xmlns:a16="http://schemas.microsoft.com/office/drawing/2014/main" id="{A57E3982-1341-4F57-A0A5-15A3A6EAB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4374" y="2828507"/>
            <a:ext cx="657539" cy="601499"/>
          </a:xfrm>
          <a:prstGeom prst="rect">
            <a:avLst/>
          </a:prstGeom>
        </p:spPr>
      </p:pic>
      <p:pic>
        <p:nvPicPr>
          <p:cNvPr id="340" name="Picture 339">
            <a:extLst>
              <a:ext uri="{FF2B5EF4-FFF2-40B4-BE49-F238E27FC236}">
                <a16:creationId xmlns:a16="http://schemas.microsoft.com/office/drawing/2014/main" id="{0485C02B-32F2-4229-B889-47C228031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078" y="2883400"/>
            <a:ext cx="653802" cy="597762"/>
          </a:xfrm>
          <a:prstGeom prst="rect">
            <a:avLst/>
          </a:prstGeom>
        </p:spPr>
      </p:pic>
      <p:pic>
        <p:nvPicPr>
          <p:cNvPr id="341" name="Content Placeholder 15">
            <a:extLst>
              <a:ext uri="{FF2B5EF4-FFF2-40B4-BE49-F238E27FC236}">
                <a16:creationId xmlns:a16="http://schemas.microsoft.com/office/drawing/2014/main" id="{C63562E9-68E4-4957-9BDB-A08EF683D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020" y="2924523"/>
            <a:ext cx="657539" cy="601499"/>
          </a:xfrm>
          <a:prstGeom prst="rect">
            <a:avLst/>
          </a:prstGeom>
        </p:spPr>
      </p:pic>
      <p:pic>
        <p:nvPicPr>
          <p:cNvPr id="342" name="Picture 341">
            <a:extLst>
              <a:ext uri="{FF2B5EF4-FFF2-40B4-BE49-F238E27FC236}">
                <a16:creationId xmlns:a16="http://schemas.microsoft.com/office/drawing/2014/main" id="{45A6C8EF-17C6-42D5-A8B3-12FA23B2D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962" y="2979417"/>
            <a:ext cx="657539" cy="601499"/>
          </a:xfrm>
          <a:prstGeom prst="rect">
            <a:avLst/>
          </a:prstGeom>
        </p:spPr>
      </p:pic>
      <p:pic>
        <p:nvPicPr>
          <p:cNvPr id="343" name="Picture 342">
            <a:extLst>
              <a:ext uri="{FF2B5EF4-FFF2-40B4-BE49-F238E27FC236}">
                <a16:creationId xmlns:a16="http://schemas.microsoft.com/office/drawing/2014/main" id="{88F5B94D-DF12-40F9-8A77-F71D8A69E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763" y="3030063"/>
            <a:ext cx="653802" cy="597762"/>
          </a:xfrm>
          <a:prstGeom prst="rect">
            <a:avLst/>
          </a:prstGeom>
        </p:spPr>
      </p:pic>
      <p:pic>
        <p:nvPicPr>
          <p:cNvPr id="344" name="Content Placeholder 15">
            <a:extLst>
              <a:ext uri="{FF2B5EF4-FFF2-40B4-BE49-F238E27FC236}">
                <a16:creationId xmlns:a16="http://schemas.microsoft.com/office/drawing/2014/main" id="{EFE64E57-F5E4-4ECC-8721-39640FECE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151" y="3087972"/>
            <a:ext cx="657539" cy="601499"/>
          </a:xfrm>
          <a:prstGeom prst="rect">
            <a:avLst/>
          </a:prstGeom>
        </p:spPr>
      </p:pic>
      <p:pic>
        <p:nvPicPr>
          <p:cNvPr id="345" name="Picture 344">
            <a:extLst>
              <a:ext uri="{FF2B5EF4-FFF2-40B4-BE49-F238E27FC236}">
                <a16:creationId xmlns:a16="http://schemas.microsoft.com/office/drawing/2014/main" id="{004F1396-EB5A-4F25-9ECB-834F74541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539" y="3132405"/>
            <a:ext cx="657539" cy="601499"/>
          </a:xfrm>
          <a:prstGeom prst="rect">
            <a:avLst/>
          </a:prstGeom>
        </p:spPr>
      </p:pic>
      <p:pic>
        <p:nvPicPr>
          <p:cNvPr id="346" name="Picture 345">
            <a:extLst>
              <a:ext uri="{FF2B5EF4-FFF2-40B4-BE49-F238E27FC236}">
                <a16:creationId xmlns:a16="http://schemas.microsoft.com/office/drawing/2014/main" id="{5CB33D7C-856F-4185-A837-6EF2AA0C3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331" y="3174857"/>
            <a:ext cx="653802" cy="597762"/>
          </a:xfrm>
          <a:prstGeom prst="rect">
            <a:avLst/>
          </a:prstGeom>
        </p:spPr>
      </p:pic>
      <p:cxnSp>
        <p:nvCxnSpPr>
          <p:cNvPr id="347" name="Straight Arrow Connector 346">
            <a:extLst>
              <a:ext uri="{FF2B5EF4-FFF2-40B4-BE49-F238E27FC236}">
                <a16:creationId xmlns:a16="http://schemas.microsoft.com/office/drawing/2014/main" id="{082366A0-5AB2-4EBE-86EF-21ACA4162283}"/>
              </a:ext>
            </a:extLst>
          </p:cNvPr>
          <p:cNvCxnSpPr>
            <a:cxnSpLocks/>
          </p:cNvCxnSpPr>
          <p:nvPr/>
        </p:nvCxnSpPr>
        <p:spPr>
          <a:xfrm>
            <a:off x="5725185" y="4000289"/>
            <a:ext cx="2819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48" name="Content Placeholder 15">
            <a:extLst>
              <a:ext uri="{FF2B5EF4-FFF2-40B4-BE49-F238E27FC236}">
                <a16:creationId xmlns:a16="http://schemas.microsoft.com/office/drawing/2014/main" id="{A3C3FD18-048B-4270-B935-0F37B3A78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969" y="3215058"/>
            <a:ext cx="657539" cy="601499"/>
          </a:xfrm>
          <a:prstGeom prst="rect">
            <a:avLst/>
          </a:prstGeom>
        </p:spPr>
      </p:pic>
      <p:pic>
        <p:nvPicPr>
          <p:cNvPr id="349" name="Picture 348">
            <a:extLst>
              <a:ext uri="{FF2B5EF4-FFF2-40B4-BE49-F238E27FC236}">
                <a16:creationId xmlns:a16="http://schemas.microsoft.com/office/drawing/2014/main" id="{DA75A676-AA40-4643-A626-EF825A472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4357" y="3259491"/>
            <a:ext cx="657539" cy="601499"/>
          </a:xfrm>
          <a:prstGeom prst="rect">
            <a:avLst/>
          </a:prstGeom>
        </p:spPr>
      </p:pic>
      <p:pic>
        <p:nvPicPr>
          <p:cNvPr id="350" name="Picture 349">
            <a:extLst>
              <a:ext uri="{FF2B5EF4-FFF2-40B4-BE49-F238E27FC236}">
                <a16:creationId xmlns:a16="http://schemas.microsoft.com/office/drawing/2014/main" id="{3A9E0F3B-7460-4EFA-8080-3B05113E8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061" y="3314384"/>
            <a:ext cx="653802" cy="597762"/>
          </a:xfrm>
          <a:prstGeom prst="rect">
            <a:avLst/>
          </a:prstGeom>
        </p:spPr>
      </p:pic>
      <p:pic>
        <p:nvPicPr>
          <p:cNvPr id="351" name="Content Placeholder 15">
            <a:extLst>
              <a:ext uri="{FF2B5EF4-FFF2-40B4-BE49-F238E27FC236}">
                <a16:creationId xmlns:a16="http://schemas.microsoft.com/office/drawing/2014/main" id="{6A67EC1A-9E23-4CA5-BA2F-8EB1B4F07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003" y="3355507"/>
            <a:ext cx="657539" cy="601499"/>
          </a:xfrm>
          <a:prstGeom prst="rect">
            <a:avLst/>
          </a:prstGeom>
        </p:spPr>
      </p:pic>
      <p:pic>
        <p:nvPicPr>
          <p:cNvPr id="352" name="Picture 351">
            <a:extLst>
              <a:ext uri="{FF2B5EF4-FFF2-40B4-BE49-F238E27FC236}">
                <a16:creationId xmlns:a16="http://schemas.microsoft.com/office/drawing/2014/main" id="{AC405AEF-6A32-487D-9778-E0DB82EC0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945" y="3410401"/>
            <a:ext cx="657539" cy="601499"/>
          </a:xfrm>
          <a:prstGeom prst="rect">
            <a:avLst/>
          </a:prstGeom>
        </p:spPr>
      </p:pic>
      <p:pic>
        <p:nvPicPr>
          <p:cNvPr id="353" name="Picture 352">
            <a:extLst>
              <a:ext uri="{FF2B5EF4-FFF2-40B4-BE49-F238E27FC236}">
                <a16:creationId xmlns:a16="http://schemas.microsoft.com/office/drawing/2014/main" id="{65988B80-0749-40E1-B2DA-968BEDD23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981" y="3309549"/>
            <a:ext cx="653802" cy="597762"/>
          </a:xfrm>
          <a:prstGeom prst="rect">
            <a:avLst/>
          </a:prstGeom>
        </p:spPr>
      </p:pic>
      <p:pic>
        <p:nvPicPr>
          <p:cNvPr id="354" name="Content Placeholder 15">
            <a:extLst>
              <a:ext uri="{FF2B5EF4-FFF2-40B4-BE49-F238E27FC236}">
                <a16:creationId xmlns:a16="http://schemas.microsoft.com/office/drawing/2014/main" id="{42826F50-3DC3-4A7D-824B-7CDE895EC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369" y="3367458"/>
            <a:ext cx="657539" cy="601499"/>
          </a:xfrm>
          <a:prstGeom prst="rect">
            <a:avLst/>
          </a:prstGeom>
        </p:spPr>
      </p:pic>
      <p:pic>
        <p:nvPicPr>
          <p:cNvPr id="355" name="Picture 354">
            <a:extLst>
              <a:ext uri="{FF2B5EF4-FFF2-40B4-BE49-F238E27FC236}">
                <a16:creationId xmlns:a16="http://schemas.microsoft.com/office/drawing/2014/main" id="{E2B0034C-6F5D-4A4D-B0D7-28D266A72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757" y="3411891"/>
            <a:ext cx="657539" cy="601499"/>
          </a:xfrm>
          <a:prstGeom prst="rect">
            <a:avLst/>
          </a:prstGeom>
        </p:spPr>
      </p:pic>
      <p:pic>
        <p:nvPicPr>
          <p:cNvPr id="356" name="Picture 355">
            <a:extLst>
              <a:ext uri="{FF2B5EF4-FFF2-40B4-BE49-F238E27FC236}">
                <a16:creationId xmlns:a16="http://schemas.microsoft.com/office/drawing/2014/main" id="{4D417E7E-07A2-47B5-9FD7-AF5C15035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461" y="3466784"/>
            <a:ext cx="653802" cy="597762"/>
          </a:xfrm>
          <a:prstGeom prst="rect">
            <a:avLst/>
          </a:prstGeom>
        </p:spPr>
      </p:pic>
      <p:pic>
        <p:nvPicPr>
          <p:cNvPr id="357" name="Content Placeholder 15">
            <a:extLst>
              <a:ext uri="{FF2B5EF4-FFF2-40B4-BE49-F238E27FC236}">
                <a16:creationId xmlns:a16="http://schemas.microsoft.com/office/drawing/2014/main" id="{B9301D96-1F31-4A63-A497-6955F8649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403" y="3507907"/>
            <a:ext cx="657539" cy="601499"/>
          </a:xfrm>
          <a:prstGeom prst="rect">
            <a:avLst/>
          </a:prstGeom>
        </p:spPr>
      </p:pic>
      <p:pic>
        <p:nvPicPr>
          <p:cNvPr id="358" name="Picture 357">
            <a:extLst>
              <a:ext uri="{FF2B5EF4-FFF2-40B4-BE49-F238E27FC236}">
                <a16:creationId xmlns:a16="http://schemas.microsoft.com/office/drawing/2014/main" id="{30B09AE5-48CF-4A84-B33B-3456B91C2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345" y="3562801"/>
            <a:ext cx="657539" cy="601499"/>
          </a:xfrm>
          <a:prstGeom prst="rect">
            <a:avLst/>
          </a:prstGeom>
        </p:spPr>
      </p:pic>
      <p:pic>
        <p:nvPicPr>
          <p:cNvPr id="359" name="Picture 358">
            <a:extLst>
              <a:ext uri="{FF2B5EF4-FFF2-40B4-BE49-F238E27FC236}">
                <a16:creationId xmlns:a16="http://schemas.microsoft.com/office/drawing/2014/main" id="{51C379FD-35FC-4F7A-B0A8-D8EA5FA12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146" y="3613447"/>
            <a:ext cx="653802" cy="597762"/>
          </a:xfrm>
          <a:prstGeom prst="rect">
            <a:avLst/>
          </a:prstGeom>
        </p:spPr>
      </p:pic>
      <p:pic>
        <p:nvPicPr>
          <p:cNvPr id="360" name="Picture 359">
            <a:extLst>
              <a:ext uri="{FF2B5EF4-FFF2-40B4-BE49-F238E27FC236}">
                <a16:creationId xmlns:a16="http://schemas.microsoft.com/office/drawing/2014/main" id="{EE9901C7-6EB7-46F3-89BF-65200356F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981" y="3309549"/>
            <a:ext cx="653802" cy="597762"/>
          </a:xfrm>
          <a:prstGeom prst="rect">
            <a:avLst/>
          </a:prstGeom>
        </p:spPr>
      </p:pic>
      <p:pic>
        <p:nvPicPr>
          <p:cNvPr id="361" name="Content Placeholder 15">
            <a:extLst>
              <a:ext uri="{FF2B5EF4-FFF2-40B4-BE49-F238E27FC236}">
                <a16:creationId xmlns:a16="http://schemas.microsoft.com/office/drawing/2014/main" id="{F0611677-A20D-4538-BC67-1948410F5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369" y="3367458"/>
            <a:ext cx="657539" cy="601499"/>
          </a:xfrm>
          <a:prstGeom prst="rect">
            <a:avLst/>
          </a:prstGeom>
        </p:spPr>
      </p:pic>
      <p:pic>
        <p:nvPicPr>
          <p:cNvPr id="362" name="Picture 361">
            <a:extLst>
              <a:ext uri="{FF2B5EF4-FFF2-40B4-BE49-F238E27FC236}">
                <a16:creationId xmlns:a16="http://schemas.microsoft.com/office/drawing/2014/main" id="{ECD1856D-8B53-4509-9AA3-BF736FBB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757" y="3411891"/>
            <a:ext cx="657539" cy="601499"/>
          </a:xfrm>
          <a:prstGeom prst="rect">
            <a:avLst/>
          </a:prstGeom>
        </p:spPr>
      </p:pic>
      <p:pic>
        <p:nvPicPr>
          <p:cNvPr id="363" name="Picture 362">
            <a:extLst>
              <a:ext uri="{FF2B5EF4-FFF2-40B4-BE49-F238E27FC236}">
                <a16:creationId xmlns:a16="http://schemas.microsoft.com/office/drawing/2014/main" id="{F34916A0-6B33-437B-8C38-CE6FAF367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461" y="3466784"/>
            <a:ext cx="653802" cy="597762"/>
          </a:xfrm>
          <a:prstGeom prst="rect">
            <a:avLst/>
          </a:prstGeom>
        </p:spPr>
      </p:pic>
      <p:pic>
        <p:nvPicPr>
          <p:cNvPr id="364" name="Content Placeholder 15">
            <a:extLst>
              <a:ext uri="{FF2B5EF4-FFF2-40B4-BE49-F238E27FC236}">
                <a16:creationId xmlns:a16="http://schemas.microsoft.com/office/drawing/2014/main" id="{18045277-0AE6-455D-AFC2-DF26066EE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403" y="3507907"/>
            <a:ext cx="657539" cy="601499"/>
          </a:xfrm>
          <a:prstGeom prst="rect">
            <a:avLst/>
          </a:prstGeom>
        </p:spPr>
      </p:pic>
      <p:pic>
        <p:nvPicPr>
          <p:cNvPr id="365" name="Picture 364">
            <a:extLst>
              <a:ext uri="{FF2B5EF4-FFF2-40B4-BE49-F238E27FC236}">
                <a16:creationId xmlns:a16="http://schemas.microsoft.com/office/drawing/2014/main" id="{6F910578-E566-4E59-A0CF-FD85A2B30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345" y="3562801"/>
            <a:ext cx="657539" cy="601499"/>
          </a:xfrm>
          <a:prstGeom prst="rect">
            <a:avLst/>
          </a:prstGeom>
        </p:spPr>
      </p:pic>
      <p:pic>
        <p:nvPicPr>
          <p:cNvPr id="366" name="Picture 365">
            <a:extLst>
              <a:ext uri="{FF2B5EF4-FFF2-40B4-BE49-F238E27FC236}">
                <a16:creationId xmlns:a16="http://schemas.microsoft.com/office/drawing/2014/main" id="{85CD7EDE-E637-49E2-93AC-E92EA0137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381" y="3461949"/>
            <a:ext cx="653802" cy="597762"/>
          </a:xfrm>
          <a:prstGeom prst="rect">
            <a:avLst/>
          </a:prstGeom>
        </p:spPr>
      </p:pic>
      <p:pic>
        <p:nvPicPr>
          <p:cNvPr id="367" name="Content Placeholder 15">
            <a:extLst>
              <a:ext uri="{FF2B5EF4-FFF2-40B4-BE49-F238E27FC236}">
                <a16:creationId xmlns:a16="http://schemas.microsoft.com/office/drawing/2014/main" id="{3A8D3659-540B-4B20-B27D-098A7C27E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769" y="3519858"/>
            <a:ext cx="657539" cy="601499"/>
          </a:xfrm>
          <a:prstGeom prst="rect">
            <a:avLst/>
          </a:prstGeom>
        </p:spPr>
      </p:pic>
      <p:pic>
        <p:nvPicPr>
          <p:cNvPr id="368" name="Picture 367">
            <a:extLst>
              <a:ext uri="{FF2B5EF4-FFF2-40B4-BE49-F238E27FC236}">
                <a16:creationId xmlns:a16="http://schemas.microsoft.com/office/drawing/2014/main" id="{5F6F5F80-30C1-4EEE-BD30-72D726D37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9157" y="3564291"/>
            <a:ext cx="657539" cy="601499"/>
          </a:xfrm>
          <a:prstGeom prst="rect">
            <a:avLst/>
          </a:prstGeom>
        </p:spPr>
      </p:pic>
      <p:pic>
        <p:nvPicPr>
          <p:cNvPr id="369" name="Picture 368">
            <a:extLst>
              <a:ext uri="{FF2B5EF4-FFF2-40B4-BE49-F238E27FC236}">
                <a16:creationId xmlns:a16="http://schemas.microsoft.com/office/drawing/2014/main" id="{D6D3C27E-B01C-4981-A65B-ADF4ECF93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861" y="3619184"/>
            <a:ext cx="653802" cy="597762"/>
          </a:xfrm>
          <a:prstGeom prst="rect">
            <a:avLst/>
          </a:prstGeom>
        </p:spPr>
      </p:pic>
      <p:pic>
        <p:nvPicPr>
          <p:cNvPr id="370" name="Content Placeholder 15">
            <a:extLst>
              <a:ext uri="{FF2B5EF4-FFF2-40B4-BE49-F238E27FC236}">
                <a16:creationId xmlns:a16="http://schemas.microsoft.com/office/drawing/2014/main" id="{8B62CF1C-FBDC-465F-ABCF-69C427ADE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803" y="3660307"/>
            <a:ext cx="657539" cy="601499"/>
          </a:xfrm>
          <a:prstGeom prst="rect">
            <a:avLst/>
          </a:prstGeom>
        </p:spPr>
      </p:pic>
      <p:pic>
        <p:nvPicPr>
          <p:cNvPr id="371" name="Picture 370">
            <a:extLst>
              <a:ext uri="{FF2B5EF4-FFF2-40B4-BE49-F238E27FC236}">
                <a16:creationId xmlns:a16="http://schemas.microsoft.com/office/drawing/2014/main" id="{DCCAEA16-AA46-41BB-8C87-E28831E3D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981" y="3309549"/>
            <a:ext cx="653802" cy="597762"/>
          </a:xfrm>
          <a:prstGeom prst="rect">
            <a:avLst/>
          </a:prstGeom>
        </p:spPr>
      </p:pic>
      <p:pic>
        <p:nvPicPr>
          <p:cNvPr id="372" name="Content Placeholder 15">
            <a:extLst>
              <a:ext uri="{FF2B5EF4-FFF2-40B4-BE49-F238E27FC236}">
                <a16:creationId xmlns:a16="http://schemas.microsoft.com/office/drawing/2014/main" id="{84DB9995-159D-41C7-B7E2-62E28E521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369" y="3367458"/>
            <a:ext cx="657539" cy="601499"/>
          </a:xfrm>
          <a:prstGeom prst="rect">
            <a:avLst/>
          </a:prstGeom>
        </p:spPr>
      </p:pic>
      <p:pic>
        <p:nvPicPr>
          <p:cNvPr id="373" name="Picture 372">
            <a:extLst>
              <a:ext uri="{FF2B5EF4-FFF2-40B4-BE49-F238E27FC236}">
                <a16:creationId xmlns:a16="http://schemas.microsoft.com/office/drawing/2014/main" id="{B0DF7B9F-B38A-4D54-9974-236339EE9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757" y="3411891"/>
            <a:ext cx="657539" cy="601499"/>
          </a:xfrm>
          <a:prstGeom prst="rect">
            <a:avLst/>
          </a:prstGeom>
        </p:spPr>
      </p:pic>
      <p:pic>
        <p:nvPicPr>
          <p:cNvPr id="374" name="Picture 373">
            <a:extLst>
              <a:ext uri="{FF2B5EF4-FFF2-40B4-BE49-F238E27FC236}">
                <a16:creationId xmlns:a16="http://schemas.microsoft.com/office/drawing/2014/main" id="{78B5E881-9F3D-42B2-9E23-CBBB2208F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461" y="3466784"/>
            <a:ext cx="653802" cy="597762"/>
          </a:xfrm>
          <a:prstGeom prst="rect">
            <a:avLst/>
          </a:prstGeom>
        </p:spPr>
      </p:pic>
      <p:pic>
        <p:nvPicPr>
          <p:cNvPr id="375" name="Content Placeholder 15">
            <a:extLst>
              <a:ext uri="{FF2B5EF4-FFF2-40B4-BE49-F238E27FC236}">
                <a16:creationId xmlns:a16="http://schemas.microsoft.com/office/drawing/2014/main" id="{30E7637D-F82A-4BF2-A7FC-2BDD4E611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403" y="3507907"/>
            <a:ext cx="657539" cy="601499"/>
          </a:xfrm>
          <a:prstGeom prst="rect">
            <a:avLst/>
          </a:prstGeom>
        </p:spPr>
      </p:pic>
      <p:pic>
        <p:nvPicPr>
          <p:cNvPr id="376" name="Picture 375">
            <a:extLst>
              <a:ext uri="{FF2B5EF4-FFF2-40B4-BE49-F238E27FC236}">
                <a16:creationId xmlns:a16="http://schemas.microsoft.com/office/drawing/2014/main" id="{1E5EFBD2-AE09-402B-B746-0A3D0F550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345" y="3562801"/>
            <a:ext cx="657539" cy="601499"/>
          </a:xfrm>
          <a:prstGeom prst="rect">
            <a:avLst/>
          </a:prstGeom>
        </p:spPr>
      </p:pic>
      <p:pic>
        <p:nvPicPr>
          <p:cNvPr id="377" name="Picture 376">
            <a:extLst>
              <a:ext uri="{FF2B5EF4-FFF2-40B4-BE49-F238E27FC236}">
                <a16:creationId xmlns:a16="http://schemas.microsoft.com/office/drawing/2014/main" id="{BB8B3222-98A7-495A-A826-31B76FA34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381" y="3461949"/>
            <a:ext cx="653802" cy="597762"/>
          </a:xfrm>
          <a:prstGeom prst="rect">
            <a:avLst/>
          </a:prstGeom>
        </p:spPr>
      </p:pic>
      <p:pic>
        <p:nvPicPr>
          <p:cNvPr id="378" name="Content Placeholder 15">
            <a:extLst>
              <a:ext uri="{FF2B5EF4-FFF2-40B4-BE49-F238E27FC236}">
                <a16:creationId xmlns:a16="http://schemas.microsoft.com/office/drawing/2014/main" id="{FE592BC5-A16D-4E95-AA17-7989D0122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769" y="3519858"/>
            <a:ext cx="657539" cy="601499"/>
          </a:xfrm>
          <a:prstGeom prst="rect">
            <a:avLst/>
          </a:prstGeom>
        </p:spPr>
      </p:pic>
      <p:pic>
        <p:nvPicPr>
          <p:cNvPr id="379" name="Picture 378">
            <a:extLst>
              <a:ext uri="{FF2B5EF4-FFF2-40B4-BE49-F238E27FC236}">
                <a16:creationId xmlns:a16="http://schemas.microsoft.com/office/drawing/2014/main" id="{2876EAA7-F381-41D1-AFE4-929F6B7C0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9157" y="3564291"/>
            <a:ext cx="657539" cy="601499"/>
          </a:xfrm>
          <a:prstGeom prst="rect">
            <a:avLst/>
          </a:prstGeom>
        </p:spPr>
      </p:pic>
      <p:pic>
        <p:nvPicPr>
          <p:cNvPr id="380" name="Picture 379">
            <a:extLst>
              <a:ext uri="{FF2B5EF4-FFF2-40B4-BE49-F238E27FC236}">
                <a16:creationId xmlns:a16="http://schemas.microsoft.com/office/drawing/2014/main" id="{9A088EC6-DFB1-444A-858D-28CEE7AAA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861" y="3619184"/>
            <a:ext cx="653802" cy="597762"/>
          </a:xfrm>
          <a:prstGeom prst="rect">
            <a:avLst/>
          </a:prstGeom>
        </p:spPr>
      </p:pic>
      <p:pic>
        <p:nvPicPr>
          <p:cNvPr id="381" name="Content Placeholder 15">
            <a:extLst>
              <a:ext uri="{FF2B5EF4-FFF2-40B4-BE49-F238E27FC236}">
                <a16:creationId xmlns:a16="http://schemas.microsoft.com/office/drawing/2014/main" id="{0FE01AF2-17B8-4B19-B841-D629132C2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803" y="3660307"/>
            <a:ext cx="657539" cy="601499"/>
          </a:xfrm>
          <a:prstGeom prst="rect">
            <a:avLst/>
          </a:prstGeom>
        </p:spPr>
      </p:pic>
      <p:pic>
        <p:nvPicPr>
          <p:cNvPr id="382" name="Picture 381">
            <a:extLst>
              <a:ext uri="{FF2B5EF4-FFF2-40B4-BE49-F238E27FC236}">
                <a16:creationId xmlns:a16="http://schemas.microsoft.com/office/drawing/2014/main" id="{C1872D0C-49FD-4E1A-A94C-698948664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381" y="3461949"/>
            <a:ext cx="653802" cy="597762"/>
          </a:xfrm>
          <a:prstGeom prst="rect">
            <a:avLst/>
          </a:prstGeom>
        </p:spPr>
      </p:pic>
      <p:pic>
        <p:nvPicPr>
          <p:cNvPr id="383" name="Content Placeholder 15">
            <a:extLst>
              <a:ext uri="{FF2B5EF4-FFF2-40B4-BE49-F238E27FC236}">
                <a16:creationId xmlns:a16="http://schemas.microsoft.com/office/drawing/2014/main" id="{53490504-CFC0-4BA5-8C22-754680DE6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769" y="3519858"/>
            <a:ext cx="657539" cy="601499"/>
          </a:xfrm>
          <a:prstGeom prst="rect">
            <a:avLst/>
          </a:prstGeom>
        </p:spPr>
      </p:pic>
      <p:pic>
        <p:nvPicPr>
          <p:cNvPr id="384" name="Picture 383">
            <a:extLst>
              <a:ext uri="{FF2B5EF4-FFF2-40B4-BE49-F238E27FC236}">
                <a16:creationId xmlns:a16="http://schemas.microsoft.com/office/drawing/2014/main" id="{424E40CD-F5ED-448C-9351-3BC723F16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9157" y="3564291"/>
            <a:ext cx="657539" cy="601499"/>
          </a:xfrm>
          <a:prstGeom prst="rect">
            <a:avLst/>
          </a:prstGeom>
        </p:spPr>
      </p:pic>
      <p:pic>
        <p:nvPicPr>
          <p:cNvPr id="385" name="Picture 384">
            <a:extLst>
              <a:ext uri="{FF2B5EF4-FFF2-40B4-BE49-F238E27FC236}">
                <a16:creationId xmlns:a16="http://schemas.microsoft.com/office/drawing/2014/main" id="{B2E30FEF-4270-471E-956D-6CB38620E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861" y="3619184"/>
            <a:ext cx="653802" cy="597762"/>
          </a:xfrm>
          <a:prstGeom prst="rect">
            <a:avLst/>
          </a:prstGeom>
        </p:spPr>
      </p:pic>
      <p:pic>
        <p:nvPicPr>
          <p:cNvPr id="386" name="Content Placeholder 15">
            <a:extLst>
              <a:ext uri="{FF2B5EF4-FFF2-40B4-BE49-F238E27FC236}">
                <a16:creationId xmlns:a16="http://schemas.microsoft.com/office/drawing/2014/main" id="{416D2148-063D-40AC-9BC3-93DA091F4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803" y="3660307"/>
            <a:ext cx="657539" cy="601499"/>
          </a:xfrm>
          <a:prstGeom prst="rect">
            <a:avLst/>
          </a:prstGeom>
        </p:spPr>
      </p:pic>
      <p:pic>
        <p:nvPicPr>
          <p:cNvPr id="387" name="Picture 386">
            <a:extLst>
              <a:ext uri="{FF2B5EF4-FFF2-40B4-BE49-F238E27FC236}">
                <a16:creationId xmlns:a16="http://schemas.microsoft.com/office/drawing/2014/main" id="{04D998F7-D9B5-4E23-B2A5-1F1455383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539" y="3703509"/>
            <a:ext cx="653802" cy="597762"/>
          </a:xfrm>
          <a:prstGeom prst="rect">
            <a:avLst/>
          </a:prstGeom>
        </p:spPr>
      </p:pic>
      <p:sp>
        <p:nvSpPr>
          <p:cNvPr id="388" name="TextBox 387">
            <a:extLst>
              <a:ext uri="{FF2B5EF4-FFF2-40B4-BE49-F238E27FC236}">
                <a16:creationId xmlns:a16="http://schemas.microsoft.com/office/drawing/2014/main" id="{F82B6C71-7F80-4104-ADFB-4C363AEB11AF}"/>
              </a:ext>
            </a:extLst>
          </p:cNvPr>
          <p:cNvSpPr txBox="1"/>
          <p:nvPr/>
        </p:nvSpPr>
        <p:spPr>
          <a:xfrm>
            <a:off x="6138890" y="4264019"/>
            <a:ext cx="1083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64x8 x 8</a:t>
            </a:r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851E5A82-A8B6-44A2-8FF9-D96E34DF0A62}"/>
              </a:ext>
            </a:extLst>
          </p:cNvPr>
          <p:cNvSpPr txBox="1"/>
          <p:nvPr/>
        </p:nvSpPr>
        <p:spPr>
          <a:xfrm>
            <a:off x="4628212" y="1771171"/>
            <a:ext cx="1170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Conv2D</a:t>
            </a:r>
          </a:p>
        </p:txBody>
      </p:sp>
      <p:pic>
        <p:nvPicPr>
          <p:cNvPr id="390" name="Picture 389">
            <a:extLst>
              <a:ext uri="{FF2B5EF4-FFF2-40B4-BE49-F238E27FC236}">
                <a16:creationId xmlns:a16="http://schemas.microsoft.com/office/drawing/2014/main" id="{2FB5F833-6EFD-404D-9DCC-FC451355B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296" y="2272171"/>
            <a:ext cx="653802" cy="597762"/>
          </a:xfrm>
          <a:prstGeom prst="rect">
            <a:avLst/>
          </a:prstGeom>
        </p:spPr>
      </p:pic>
      <p:pic>
        <p:nvPicPr>
          <p:cNvPr id="391" name="Content Placeholder 15">
            <a:extLst>
              <a:ext uri="{FF2B5EF4-FFF2-40B4-BE49-F238E27FC236}">
                <a16:creationId xmlns:a16="http://schemas.microsoft.com/office/drawing/2014/main" id="{F1F34C33-7654-4E35-A7D9-69ED368FC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684" y="2330080"/>
            <a:ext cx="657539" cy="601499"/>
          </a:xfrm>
          <a:prstGeom prst="rect">
            <a:avLst/>
          </a:prstGeom>
        </p:spPr>
      </p:pic>
      <p:pic>
        <p:nvPicPr>
          <p:cNvPr id="392" name="Picture 391">
            <a:extLst>
              <a:ext uri="{FF2B5EF4-FFF2-40B4-BE49-F238E27FC236}">
                <a16:creationId xmlns:a16="http://schemas.microsoft.com/office/drawing/2014/main" id="{93C44624-649A-4425-ADBD-AE62122CE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072" y="2374513"/>
            <a:ext cx="657539" cy="601499"/>
          </a:xfrm>
          <a:prstGeom prst="rect">
            <a:avLst/>
          </a:prstGeom>
        </p:spPr>
      </p:pic>
      <p:pic>
        <p:nvPicPr>
          <p:cNvPr id="393" name="Picture 392">
            <a:extLst>
              <a:ext uri="{FF2B5EF4-FFF2-40B4-BE49-F238E27FC236}">
                <a16:creationId xmlns:a16="http://schemas.microsoft.com/office/drawing/2014/main" id="{2BE361F8-742F-4F4B-BA23-F545B0264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776" y="2429406"/>
            <a:ext cx="653802" cy="597762"/>
          </a:xfrm>
          <a:prstGeom prst="rect">
            <a:avLst/>
          </a:prstGeom>
        </p:spPr>
      </p:pic>
      <p:pic>
        <p:nvPicPr>
          <p:cNvPr id="394" name="Content Placeholder 15">
            <a:extLst>
              <a:ext uri="{FF2B5EF4-FFF2-40B4-BE49-F238E27FC236}">
                <a16:creationId xmlns:a16="http://schemas.microsoft.com/office/drawing/2014/main" id="{C90139EE-D7B1-46E1-B1BA-3F0611DA4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718" y="2470529"/>
            <a:ext cx="657539" cy="601499"/>
          </a:xfrm>
          <a:prstGeom prst="rect">
            <a:avLst/>
          </a:prstGeom>
        </p:spPr>
      </p:pic>
      <p:pic>
        <p:nvPicPr>
          <p:cNvPr id="395" name="Picture 394">
            <a:extLst>
              <a:ext uri="{FF2B5EF4-FFF2-40B4-BE49-F238E27FC236}">
                <a16:creationId xmlns:a16="http://schemas.microsoft.com/office/drawing/2014/main" id="{DB30CF69-0F76-4EC5-8E9A-294A03624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7660" y="2525423"/>
            <a:ext cx="657539" cy="601499"/>
          </a:xfrm>
          <a:prstGeom prst="rect">
            <a:avLst/>
          </a:prstGeom>
        </p:spPr>
      </p:pic>
      <p:pic>
        <p:nvPicPr>
          <p:cNvPr id="396" name="Picture 395">
            <a:extLst>
              <a:ext uri="{FF2B5EF4-FFF2-40B4-BE49-F238E27FC236}">
                <a16:creationId xmlns:a16="http://schemas.microsoft.com/office/drawing/2014/main" id="{0ADB4EA0-EDB2-48DB-BAE1-2012A9734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696" y="2424571"/>
            <a:ext cx="653802" cy="597762"/>
          </a:xfrm>
          <a:prstGeom prst="rect">
            <a:avLst/>
          </a:prstGeom>
        </p:spPr>
      </p:pic>
      <p:pic>
        <p:nvPicPr>
          <p:cNvPr id="397" name="Content Placeholder 15">
            <a:extLst>
              <a:ext uri="{FF2B5EF4-FFF2-40B4-BE49-F238E27FC236}">
                <a16:creationId xmlns:a16="http://schemas.microsoft.com/office/drawing/2014/main" id="{A17AFAA2-28E7-4FA9-A95F-51ADBBE19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084" y="2482480"/>
            <a:ext cx="657539" cy="601499"/>
          </a:xfrm>
          <a:prstGeom prst="rect">
            <a:avLst/>
          </a:prstGeom>
        </p:spPr>
      </p:pic>
      <p:pic>
        <p:nvPicPr>
          <p:cNvPr id="398" name="Picture 397">
            <a:extLst>
              <a:ext uri="{FF2B5EF4-FFF2-40B4-BE49-F238E27FC236}">
                <a16:creationId xmlns:a16="http://schemas.microsoft.com/office/drawing/2014/main" id="{DC71A324-109A-4305-89E8-165B4173C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472" y="2526913"/>
            <a:ext cx="657539" cy="601499"/>
          </a:xfrm>
          <a:prstGeom prst="rect">
            <a:avLst/>
          </a:prstGeom>
        </p:spPr>
      </p:pic>
      <p:pic>
        <p:nvPicPr>
          <p:cNvPr id="399" name="Picture 398">
            <a:extLst>
              <a:ext uri="{FF2B5EF4-FFF2-40B4-BE49-F238E27FC236}">
                <a16:creationId xmlns:a16="http://schemas.microsoft.com/office/drawing/2014/main" id="{280C235B-71F8-42D2-A65F-4686807F8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176" y="2581806"/>
            <a:ext cx="653802" cy="597762"/>
          </a:xfrm>
          <a:prstGeom prst="rect">
            <a:avLst/>
          </a:prstGeom>
        </p:spPr>
      </p:pic>
      <p:pic>
        <p:nvPicPr>
          <p:cNvPr id="400" name="Content Placeholder 15">
            <a:extLst>
              <a:ext uri="{FF2B5EF4-FFF2-40B4-BE49-F238E27FC236}">
                <a16:creationId xmlns:a16="http://schemas.microsoft.com/office/drawing/2014/main" id="{B5F56FD0-E844-40DF-AFC4-A1403CE3E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118" y="2622929"/>
            <a:ext cx="657539" cy="601499"/>
          </a:xfrm>
          <a:prstGeom prst="rect">
            <a:avLst/>
          </a:prstGeom>
        </p:spPr>
      </p:pic>
      <p:pic>
        <p:nvPicPr>
          <p:cNvPr id="401" name="Picture 400">
            <a:extLst>
              <a:ext uri="{FF2B5EF4-FFF2-40B4-BE49-F238E27FC236}">
                <a16:creationId xmlns:a16="http://schemas.microsoft.com/office/drawing/2014/main" id="{C9BC5FBE-B1BE-4AC0-91C3-520512D89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0060" y="2677823"/>
            <a:ext cx="657539" cy="601499"/>
          </a:xfrm>
          <a:prstGeom prst="rect">
            <a:avLst/>
          </a:prstGeom>
        </p:spPr>
      </p:pic>
      <p:pic>
        <p:nvPicPr>
          <p:cNvPr id="402" name="Picture 401">
            <a:extLst>
              <a:ext uri="{FF2B5EF4-FFF2-40B4-BE49-F238E27FC236}">
                <a16:creationId xmlns:a16="http://schemas.microsoft.com/office/drawing/2014/main" id="{E11850D7-FC52-4247-B4D7-793134AA0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861" y="2728469"/>
            <a:ext cx="653802" cy="597762"/>
          </a:xfrm>
          <a:prstGeom prst="rect">
            <a:avLst/>
          </a:prstGeom>
        </p:spPr>
      </p:pic>
      <p:pic>
        <p:nvPicPr>
          <p:cNvPr id="403" name="Content Placeholder 15">
            <a:extLst>
              <a:ext uri="{FF2B5EF4-FFF2-40B4-BE49-F238E27FC236}">
                <a16:creationId xmlns:a16="http://schemas.microsoft.com/office/drawing/2014/main" id="{5FB572AB-1221-4607-9EDC-2F6D06475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249" y="2786378"/>
            <a:ext cx="657539" cy="601499"/>
          </a:xfrm>
          <a:prstGeom prst="rect">
            <a:avLst/>
          </a:prstGeom>
        </p:spPr>
      </p:pic>
      <p:pic>
        <p:nvPicPr>
          <p:cNvPr id="404" name="Picture 403">
            <a:extLst>
              <a:ext uri="{FF2B5EF4-FFF2-40B4-BE49-F238E27FC236}">
                <a16:creationId xmlns:a16="http://schemas.microsoft.com/office/drawing/2014/main" id="{8E71A5EE-2DEB-4846-B436-5E95AE4D4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5637" y="2830811"/>
            <a:ext cx="657539" cy="601499"/>
          </a:xfrm>
          <a:prstGeom prst="rect">
            <a:avLst/>
          </a:prstGeom>
        </p:spPr>
      </p:pic>
      <p:pic>
        <p:nvPicPr>
          <p:cNvPr id="405" name="Picture 404">
            <a:extLst>
              <a:ext uri="{FF2B5EF4-FFF2-40B4-BE49-F238E27FC236}">
                <a16:creationId xmlns:a16="http://schemas.microsoft.com/office/drawing/2014/main" id="{3EE1BEA2-641D-4D75-A83D-599EC3712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341" y="2885704"/>
            <a:ext cx="653802" cy="597762"/>
          </a:xfrm>
          <a:prstGeom prst="rect">
            <a:avLst/>
          </a:prstGeom>
        </p:spPr>
      </p:pic>
      <p:pic>
        <p:nvPicPr>
          <p:cNvPr id="406" name="Content Placeholder 15">
            <a:extLst>
              <a:ext uri="{FF2B5EF4-FFF2-40B4-BE49-F238E27FC236}">
                <a16:creationId xmlns:a16="http://schemas.microsoft.com/office/drawing/2014/main" id="{E22DACDD-4B49-442C-80F9-2EDC4A89B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283" y="2926827"/>
            <a:ext cx="657539" cy="601499"/>
          </a:xfrm>
          <a:prstGeom prst="rect">
            <a:avLst/>
          </a:prstGeom>
        </p:spPr>
      </p:pic>
      <p:pic>
        <p:nvPicPr>
          <p:cNvPr id="407" name="Picture 406">
            <a:extLst>
              <a:ext uri="{FF2B5EF4-FFF2-40B4-BE49-F238E27FC236}">
                <a16:creationId xmlns:a16="http://schemas.microsoft.com/office/drawing/2014/main" id="{760C0420-A618-422B-A830-05BFA52E0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225" y="2981721"/>
            <a:ext cx="657539" cy="601499"/>
          </a:xfrm>
          <a:prstGeom prst="rect">
            <a:avLst/>
          </a:prstGeom>
        </p:spPr>
      </p:pic>
      <p:pic>
        <p:nvPicPr>
          <p:cNvPr id="408" name="Picture 407">
            <a:extLst>
              <a:ext uri="{FF2B5EF4-FFF2-40B4-BE49-F238E27FC236}">
                <a16:creationId xmlns:a16="http://schemas.microsoft.com/office/drawing/2014/main" id="{E43B48A6-EA39-4664-B105-FDCE7B046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696" y="2424571"/>
            <a:ext cx="653802" cy="597762"/>
          </a:xfrm>
          <a:prstGeom prst="rect">
            <a:avLst/>
          </a:prstGeom>
        </p:spPr>
      </p:pic>
      <p:pic>
        <p:nvPicPr>
          <p:cNvPr id="409" name="Content Placeholder 15">
            <a:extLst>
              <a:ext uri="{FF2B5EF4-FFF2-40B4-BE49-F238E27FC236}">
                <a16:creationId xmlns:a16="http://schemas.microsoft.com/office/drawing/2014/main" id="{80884B28-34E3-41C4-B917-9A55D747A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084" y="2482480"/>
            <a:ext cx="657539" cy="601499"/>
          </a:xfrm>
          <a:prstGeom prst="rect">
            <a:avLst/>
          </a:prstGeom>
        </p:spPr>
      </p:pic>
      <p:pic>
        <p:nvPicPr>
          <p:cNvPr id="410" name="Picture 409">
            <a:extLst>
              <a:ext uri="{FF2B5EF4-FFF2-40B4-BE49-F238E27FC236}">
                <a16:creationId xmlns:a16="http://schemas.microsoft.com/office/drawing/2014/main" id="{FC543253-3AC1-41E7-91C1-81354DB93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472" y="2526913"/>
            <a:ext cx="657539" cy="601499"/>
          </a:xfrm>
          <a:prstGeom prst="rect">
            <a:avLst/>
          </a:prstGeom>
        </p:spPr>
      </p:pic>
      <p:pic>
        <p:nvPicPr>
          <p:cNvPr id="411" name="Picture 410">
            <a:extLst>
              <a:ext uri="{FF2B5EF4-FFF2-40B4-BE49-F238E27FC236}">
                <a16:creationId xmlns:a16="http://schemas.microsoft.com/office/drawing/2014/main" id="{4C126A9B-10B5-42E8-8896-AC3C95A68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176" y="2581806"/>
            <a:ext cx="653802" cy="597762"/>
          </a:xfrm>
          <a:prstGeom prst="rect">
            <a:avLst/>
          </a:prstGeom>
        </p:spPr>
      </p:pic>
      <p:pic>
        <p:nvPicPr>
          <p:cNvPr id="412" name="Content Placeholder 15">
            <a:extLst>
              <a:ext uri="{FF2B5EF4-FFF2-40B4-BE49-F238E27FC236}">
                <a16:creationId xmlns:a16="http://schemas.microsoft.com/office/drawing/2014/main" id="{71E9341A-0319-4952-A193-1B1F43853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118" y="2622929"/>
            <a:ext cx="657539" cy="601499"/>
          </a:xfrm>
          <a:prstGeom prst="rect">
            <a:avLst/>
          </a:prstGeom>
        </p:spPr>
      </p:pic>
      <p:pic>
        <p:nvPicPr>
          <p:cNvPr id="413" name="Picture 412">
            <a:extLst>
              <a:ext uri="{FF2B5EF4-FFF2-40B4-BE49-F238E27FC236}">
                <a16:creationId xmlns:a16="http://schemas.microsoft.com/office/drawing/2014/main" id="{4C922C5A-45D6-4322-B683-0356E7664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0060" y="2677823"/>
            <a:ext cx="657539" cy="601499"/>
          </a:xfrm>
          <a:prstGeom prst="rect">
            <a:avLst/>
          </a:prstGeom>
        </p:spPr>
      </p:pic>
      <p:pic>
        <p:nvPicPr>
          <p:cNvPr id="414" name="Picture 413">
            <a:extLst>
              <a:ext uri="{FF2B5EF4-FFF2-40B4-BE49-F238E27FC236}">
                <a16:creationId xmlns:a16="http://schemas.microsoft.com/office/drawing/2014/main" id="{9D5B547D-C0EF-47EE-AE1B-C900C2366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096" y="2576971"/>
            <a:ext cx="653802" cy="597762"/>
          </a:xfrm>
          <a:prstGeom prst="rect">
            <a:avLst/>
          </a:prstGeom>
        </p:spPr>
      </p:pic>
      <p:pic>
        <p:nvPicPr>
          <p:cNvPr id="415" name="Content Placeholder 15">
            <a:extLst>
              <a:ext uri="{FF2B5EF4-FFF2-40B4-BE49-F238E27FC236}">
                <a16:creationId xmlns:a16="http://schemas.microsoft.com/office/drawing/2014/main" id="{AEE7C79A-28F1-425F-A3AF-4309187CA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484" y="2634880"/>
            <a:ext cx="657539" cy="601499"/>
          </a:xfrm>
          <a:prstGeom prst="rect">
            <a:avLst/>
          </a:prstGeom>
        </p:spPr>
      </p:pic>
      <p:pic>
        <p:nvPicPr>
          <p:cNvPr id="416" name="Picture 415">
            <a:extLst>
              <a:ext uri="{FF2B5EF4-FFF2-40B4-BE49-F238E27FC236}">
                <a16:creationId xmlns:a16="http://schemas.microsoft.com/office/drawing/2014/main" id="{69DABE53-4099-4A66-BE91-9FEA49ABD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872" y="2679313"/>
            <a:ext cx="657539" cy="601499"/>
          </a:xfrm>
          <a:prstGeom prst="rect">
            <a:avLst/>
          </a:prstGeom>
        </p:spPr>
      </p:pic>
      <p:pic>
        <p:nvPicPr>
          <p:cNvPr id="417" name="Picture 416">
            <a:extLst>
              <a:ext uri="{FF2B5EF4-FFF2-40B4-BE49-F238E27FC236}">
                <a16:creationId xmlns:a16="http://schemas.microsoft.com/office/drawing/2014/main" id="{8CD8FDA3-77AF-47C1-B4E9-4950D9580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576" y="2734206"/>
            <a:ext cx="653802" cy="597762"/>
          </a:xfrm>
          <a:prstGeom prst="rect">
            <a:avLst/>
          </a:prstGeom>
        </p:spPr>
      </p:pic>
      <p:pic>
        <p:nvPicPr>
          <p:cNvPr id="418" name="Content Placeholder 15">
            <a:extLst>
              <a:ext uri="{FF2B5EF4-FFF2-40B4-BE49-F238E27FC236}">
                <a16:creationId xmlns:a16="http://schemas.microsoft.com/office/drawing/2014/main" id="{5A277625-AF65-4706-8555-8C539070C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518" y="2775329"/>
            <a:ext cx="657539" cy="601499"/>
          </a:xfrm>
          <a:prstGeom prst="rect">
            <a:avLst/>
          </a:prstGeom>
        </p:spPr>
      </p:pic>
      <p:pic>
        <p:nvPicPr>
          <p:cNvPr id="419" name="Picture 418">
            <a:extLst>
              <a:ext uri="{FF2B5EF4-FFF2-40B4-BE49-F238E27FC236}">
                <a16:creationId xmlns:a16="http://schemas.microsoft.com/office/drawing/2014/main" id="{8C438DFB-110B-4D9D-BC76-852C18BF5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460" y="2830223"/>
            <a:ext cx="657539" cy="601499"/>
          </a:xfrm>
          <a:prstGeom prst="rect">
            <a:avLst/>
          </a:prstGeom>
        </p:spPr>
      </p:pic>
      <p:pic>
        <p:nvPicPr>
          <p:cNvPr id="420" name="Picture 419">
            <a:extLst>
              <a:ext uri="{FF2B5EF4-FFF2-40B4-BE49-F238E27FC236}">
                <a16:creationId xmlns:a16="http://schemas.microsoft.com/office/drawing/2014/main" id="{C971A7E3-2829-461B-86C5-EFED701A0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261" y="2880869"/>
            <a:ext cx="653802" cy="597762"/>
          </a:xfrm>
          <a:prstGeom prst="rect">
            <a:avLst/>
          </a:prstGeom>
        </p:spPr>
      </p:pic>
      <p:pic>
        <p:nvPicPr>
          <p:cNvPr id="421" name="Content Placeholder 15">
            <a:extLst>
              <a:ext uri="{FF2B5EF4-FFF2-40B4-BE49-F238E27FC236}">
                <a16:creationId xmlns:a16="http://schemas.microsoft.com/office/drawing/2014/main" id="{AB846000-0852-48D7-AA5D-F0A08FE20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649" y="2938778"/>
            <a:ext cx="657539" cy="601499"/>
          </a:xfrm>
          <a:prstGeom prst="rect">
            <a:avLst/>
          </a:prstGeom>
        </p:spPr>
      </p:pic>
      <p:pic>
        <p:nvPicPr>
          <p:cNvPr id="422" name="Picture 421">
            <a:extLst>
              <a:ext uri="{FF2B5EF4-FFF2-40B4-BE49-F238E27FC236}">
                <a16:creationId xmlns:a16="http://schemas.microsoft.com/office/drawing/2014/main" id="{8D400D06-A64F-4B2A-8697-011DD7538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8037" y="2983211"/>
            <a:ext cx="657539" cy="601499"/>
          </a:xfrm>
          <a:prstGeom prst="rect">
            <a:avLst/>
          </a:prstGeom>
        </p:spPr>
      </p:pic>
      <p:pic>
        <p:nvPicPr>
          <p:cNvPr id="423" name="Picture 422">
            <a:extLst>
              <a:ext uri="{FF2B5EF4-FFF2-40B4-BE49-F238E27FC236}">
                <a16:creationId xmlns:a16="http://schemas.microsoft.com/office/drawing/2014/main" id="{C0821A76-FE98-4E5E-BF7D-FC40DD0D8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741" y="3038104"/>
            <a:ext cx="653802" cy="597762"/>
          </a:xfrm>
          <a:prstGeom prst="rect">
            <a:avLst/>
          </a:prstGeom>
        </p:spPr>
      </p:pic>
      <p:pic>
        <p:nvPicPr>
          <p:cNvPr id="424" name="Content Placeholder 15">
            <a:extLst>
              <a:ext uri="{FF2B5EF4-FFF2-40B4-BE49-F238E27FC236}">
                <a16:creationId xmlns:a16="http://schemas.microsoft.com/office/drawing/2014/main" id="{7A43DB7F-C476-47EA-AE09-93687D514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683" y="3079227"/>
            <a:ext cx="657539" cy="601499"/>
          </a:xfrm>
          <a:prstGeom prst="rect">
            <a:avLst/>
          </a:prstGeom>
        </p:spPr>
      </p:pic>
      <p:pic>
        <p:nvPicPr>
          <p:cNvPr id="425" name="Picture 424">
            <a:extLst>
              <a:ext uri="{FF2B5EF4-FFF2-40B4-BE49-F238E27FC236}">
                <a16:creationId xmlns:a16="http://schemas.microsoft.com/office/drawing/2014/main" id="{70A62E9D-666C-477F-B4A3-9B8D70466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696" y="2424571"/>
            <a:ext cx="653802" cy="597762"/>
          </a:xfrm>
          <a:prstGeom prst="rect">
            <a:avLst/>
          </a:prstGeom>
        </p:spPr>
      </p:pic>
      <p:pic>
        <p:nvPicPr>
          <p:cNvPr id="426" name="Content Placeholder 15">
            <a:extLst>
              <a:ext uri="{FF2B5EF4-FFF2-40B4-BE49-F238E27FC236}">
                <a16:creationId xmlns:a16="http://schemas.microsoft.com/office/drawing/2014/main" id="{DECF0D80-FF8B-42D9-8ACB-F74765647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084" y="2482480"/>
            <a:ext cx="657539" cy="601499"/>
          </a:xfrm>
          <a:prstGeom prst="rect">
            <a:avLst/>
          </a:prstGeom>
        </p:spPr>
      </p:pic>
      <p:pic>
        <p:nvPicPr>
          <p:cNvPr id="427" name="Picture 426">
            <a:extLst>
              <a:ext uri="{FF2B5EF4-FFF2-40B4-BE49-F238E27FC236}">
                <a16:creationId xmlns:a16="http://schemas.microsoft.com/office/drawing/2014/main" id="{1532E050-5024-46EC-83C6-1D342605C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472" y="2526913"/>
            <a:ext cx="657539" cy="601499"/>
          </a:xfrm>
          <a:prstGeom prst="rect">
            <a:avLst/>
          </a:prstGeom>
        </p:spPr>
      </p:pic>
      <p:pic>
        <p:nvPicPr>
          <p:cNvPr id="428" name="Picture 427">
            <a:extLst>
              <a:ext uri="{FF2B5EF4-FFF2-40B4-BE49-F238E27FC236}">
                <a16:creationId xmlns:a16="http://schemas.microsoft.com/office/drawing/2014/main" id="{A0B311B2-CD95-4D75-8213-97D99416E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176" y="2581806"/>
            <a:ext cx="653802" cy="597762"/>
          </a:xfrm>
          <a:prstGeom prst="rect">
            <a:avLst/>
          </a:prstGeom>
        </p:spPr>
      </p:pic>
      <p:pic>
        <p:nvPicPr>
          <p:cNvPr id="429" name="Content Placeholder 15">
            <a:extLst>
              <a:ext uri="{FF2B5EF4-FFF2-40B4-BE49-F238E27FC236}">
                <a16:creationId xmlns:a16="http://schemas.microsoft.com/office/drawing/2014/main" id="{9EBCB9EF-ECAF-49C1-BAC0-A3EE45C50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118" y="2622929"/>
            <a:ext cx="657539" cy="601499"/>
          </a:xfrm>
          <a:prstGeom prst="rect">
            <a:avLst/>
          </a:prstGeom>
        </p:spPr>
      </p:pic>
      <p:pic>
        <p:nvPicPr>
          <p:cNvPr id="430" name="Picture 429">
            <a:extLst>
              <a:ext uri="{FF2B5EF4-FFF2-40B4-BE49-F238E27FC236}">
                <a16:creationId xmlns:a16="http://schemas.microsoft.com/office/drawing/2014/main" id="{60B42123-A2C8-4CA0-BFAD-EE4678FF1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0060" y="2677823"/>
            <a:ext cx="657539" cy="601499"/>
          </a:xfrm>
          <a:prstGeom prst="rect">
            <a:avLst/>
          </a:prstGeom>
        </p:spPr>
      </p:pic>
      <p:pic>
        <p:nvPicPr>
          <p:cNvPr id="431" name="Picture 430">
            <a:extLst>
              <a:ext uri="{FF2B5EF4-FFF2-40B4-BE49-F238E27FC236}">
                <a16:creationId xmlns:a16="http://schemas.microsoft.com/office/drawing/2014/main" id="{932C50B2-F90C-43B4-9001-4C62CFC95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096" y="2576971"/>
            <a:ext cx="653802" cy="597762"/>
          </a:xfrm>
          <a:prstGeom prst="rect">
            <a:avLst/>
          </a:prstGeom>
        </p:spPr>
      </p:pic>
      <p:pic>
        <p:nvPicPr>
          <p:cNvPr id="432" name="Content Placeholder 15">
            <a:extLst>
              <a:ext uri="{FF2B5EF4-FFF2-40B4-BE49-F238E27FC236}">
                <a16:creationId xmlns:a16="http://schemas.microsoft.com/office/drawing/2014/main" id="{53FC350E-F1D2-41C8-A091-EE268D404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484" y="2634880"/>
            <a:ext cx="657539" cy="601499"/>
          </a:xfrm>
          <a:prstGeom prst="rect">
            <a:avLst/>
          </a:prstGeom>
        </p:spPr>
      </p:pic>
      <p:pic>
        <p:nvPicPr>
          <p:cNvPr id="433" name="Picture 432">
            <a:extLst>
              <a:ext uri="{FF2B5EF4-FFF2-40B4-BE49-F238E27FC236}">
                <a16:creationId xmlns:a16="http://schemas.microsoft.com/office/drawing/2014/main" id="{2215A1BD-09EF-44EA-8F58-BAC3333C6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872" y="2679313"/>
            <a:ext cx="657539" cy="601499"/>
          </a:xfrm>
          <a:prstGeom prst="rect">
            <a:avLst/>
          </a:prstGeom>
        </p:spPr>
      </p:pic>
      <p:pic>
        <p:nvPicPr>
          <p:cNvPr id="434" name="Picture 433">
            <a:extLst>
              <a:ext uri="{FF2B5EF4-FFF2-40B4-BE49-F238E27FC236}">
                <a16:creationId xmlns:a16="http://schemas.microsoft.com/office/drawing/2014/main" id="{9F9C9094-4B35-4026-8178-D52EDBEC9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576" y="2734206"/>
            <a:ext cx="653802" cy="597762"/>
          </a:xfrm>
          <a:prstGeom prst="rect">
            <a:avLst/>
          </a:prstGeom>
        </p:spPr>
      </p:pic>
      <p:pic>
        <p:nvPicPr>
          <p:cNvPr id="435" name="Content Placeholder 15">
            <a:extLst>
              <a:ext uri="{FF2B5EF4-FFF2-40B4-BE49-F238E27FC236}">
                <a16:creationId xmlns:a16="http://schemas.microsoft.com/office/drawing/2014/main" id="{20475FE6-E464-41E5-9D45-D8B584254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518" y="2775329"/>
            <a:ext cx="657539" cy="601499"/>
          </a:xfrm>
          <a:prstGeom prst="rect">
            <a:avLst/>
          </a:prstGeom>
        </p:spPr>
      </p:pic>
      <p:pic>
        <p:nvPicPr>
          <p:cNvPr id="436" name="Picture 435">
            <a:extLst>
              <a:ext uri="{FF2B5EF4-FFF2-40B4-BE49-F238E27FC236}">
                <a16:creationId xmlns:a16="http://schemas.microsoft.com/office/drawing/2014/main" id="{F5EC115D-6910-4A69-B810-7F5398459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460" y="2830223"/>
            <a:ext cx="657539" cy="601499"/>
          </a:xfrm>
          <a:prstGeom prst="rect">
            <a:avLst/>
          </a:prstGeom>
        </p:spPr>
      </p:pic>
      <p:pic>
        <p:nvPicPr>
          <p:cNvPr id="437" name="Picture 436">
            <a:extLst>
              <a:ext uri="{FF2B5EF4-FFF2-40B4-BE49-F238E27FC236}">
                <a16:creationId xmlns:a16="http://schemas.microsoft.com/office/drawing/2014/main" id="{E5AA9A73-46CF-44AE-9804-DBA52767C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261" y="2880869"/>
            <a:ext cx="653802" cy="597762"/>
          </a:xfrm>
          <a:prstGeom prst="rect">
            <a:avLst/>
          </a:prstGeom>
        </p:spPr>
      </p:pic>
      <p:pic>
        <p:nvPicPr>
          <p:cNvPr id="438" name="Content Placeholder 15">
            <a:extLst>
              <a:ext uri="{FF2B5EF4-FFF2-40B4-BE49-F238E27FC236}">
                <a16:creationId xmlns:a16="http://schemas.microsoft.com/office/drawing/2014/main" id="{70B2BFAE-AA7E-48C7-8376-480DD7931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649" y="2938778"/>
            <a:ext cx="657539" cy="601499"/>
          </a:xfrm>
          <a:prstGeom prst="rect">
            <a:avLst/>
          </a:prstGeom>
        </p:spPr>
      </p:pic>
      <p:pic>
        <p:nvPicPr>
          <p:cNvPr id="439" name="Picture 438">
            <a:extLst>
              <a:ext uri="{FF2B5EF4-FFF2-40B4-BE49-F238E27FC236}">
                <a16:creationId xmlns:a16="http://schemas.microsoft.com/office/drawing/2014/main" id="{2CEC1F2D-9C65-4B56-B3D1-760EC8215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8037" y="2983211"/>
            <a:ext cx="657539" cy="601499"/>
          </a:xfrm>
          <a:prstGeom prst="rect">
            <a:avLst/>
          </a:prstGeom>
        </p:spPr>
      </p:pic>
      <p:pic>
        <p:nvPicPr>
          <p:cNvPr id="440" name="Picture 439">
            <a:extLst>
              <a:ext uri="{FF2B5EF4-FFF2-40B4-BE49-F238E27FC236}">
                <a16:creationId xmlns:a16="http://schemas.microsoft.com/office/drawing/2014/main" id="{2E8C5E02-6EC8-4951-8052-0D9AEB642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741" y="3038104"/>
            <a:ext cx="653802" cy="597762"/>
          </a:xfrm>
          <a:prstGeom prst="rect">
            <a:avLst/>
          </a:prstGeom>
        </p:spPr>
      </p:pic>
      <p:pic>
        <p:nvPicPr>
          <p:cNvPr id="441" name="Content Placeholder 15">
            <a:extLst>
              <a:ext uri="{FF2B5EF4-FFF2-40B4-BE49-F238E27FC236}">
                <a16:creationId xmlns:a16="http://schemas.microsoft.com/office/drawing/2014/main" id="{004AD5E2-F4B2-4229-BA31-E03302DB4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683" y="3079227"/>
            <a:ext cx="657539" cy="601499"/>
          </a:xfrm>
          <a:prstGeom prst="rect">
            <a:avLst/>
          </a:prstGeom>
        </p:spPr>
      </p:pic>
      <p:pic>
        <p:nvPicPr>
          <p:cNvPr id="442" name="Picture 441">
            <a:extLst>
              <a:ext uri="{FF2B5EF4-FFF2-40B4-BE49-F238E27FC236}">
                <a16:creationId xmlns:a16="http://schemas.microsoft.com/office/drawing/2014/main" id="{5C510990-AC1E-43BB-B379-CFD2BB881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6625" y="3134121"/>
            <a:ext cx="657539" cy="601499"/>
          </a:xfrm>
          <a:prstGeom prst="rect">
            <a:avLst/>
          </a:prstGeom>
        </p:spPr>
      </p:pic>
      <p:pic>
        <p:nvPicPr>
          <p:cNvPr id="443" name="Picture 442">
            <a:extLst>
              <a:ext uri="{FF2B5EF4-FFF2-40B4-BE49-F238E27FC236}">
                <a16:creationId xmlns:a16="http://schemas.microsoft.com/office/drawing/2014/main" id="{69F16AB5-CC6B-4AC2-8DC9-55539CBC9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096" y="2576971"/>
            <a:ext cx="653802" cy="597762"/>
          </a:xfrm>
          <a:prstGeom prst="rect">
            <a:avLst/>
          </a:prstGeom>
        </p:spPr>
      </p:pic>
      <p:pic>
        <p:nvPicPr>
          <p:cNvPr id="444" name="Content Placeholder 15">
            <a:extLst>
              <a:ext uri="{FF2B5EF4-FFF2-40B4-BE49-F238E27FC236}">
                <a16:creationId xmlns:a16="http://schemas.microsoft.com/office/drawing/2014/main" id="{8890958A-D3FA-4E62-B029-40CD1B2E0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484" y="2634880"/>
            <a:ext cx="657539" cy="601499"/>
          </a:xfrm>
          <a:prstGeom prst="rect">
            <a:avLst/>
          </a:prstGeom>
        </p:spPr>
      </p:pic>
      <p:pic>
        <p:nvPicPr>
          <p:cNvPr id="445" name="Picture 444">
            <a:extLst>
              <a:ext uri="{FF2B5EF4-FFF2-40B4-BE49-F238E27FC236}">
                <a16:creationId xmlns:a16="http://schemas.microsoft.com/office/drawing/2014/main" id="{A9AD3FBF-C6D5-4EAC-80B7-495E0A9F9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872" y="2679313"/>
            <a:ext cx="657539" cy="601499"/>
          </a:xfrm>
          <a:prstGeom prst="rect">
            <a:avLst/>
          </a:prstGeom>
        </p:spPr>
      </p:pic>
      <p:pic>
        <p:nvPicPr>
          <p:cNvPr id="446" name="Picture 445">
            <a:extLst>
              <a:ext uri="{FF2B5EF4-FFF2-40B4-BE49-F238E27FC236}">
                <a16:creationId xmlns:a16="http://schemas.microsoft.com/office/drawing/2014/main" id="{556203B6-3879-435A-9E51-9D5FCFD73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576" y="2734206"/>
            <a:ext cx="653802" cy="597762"/>
          </a:xfrm>
          <a:prstGeom prst="rect">
            <a:avLst/>
          </a:prstGeom>
        </p:spPr>
      </p:pic>
      <p:pic>
        <p:nvPicPr>
          <p:cNvPr id="447" name="Content Placeholder 15">
            <a:extLst>
              <a:ext uri="{FF2B5EF4-FFF2-40B4-BE49-F238E27FC236}">
                <a16:creationId xmlns:a16="http://schemas.microsoft.com/office/drawing/2014/main" id="{96593849-093D-45F2-95A0-E1887A5FD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518" y="2775329"/>
            <a:ext cx="657539" cy="601499"/>
          </a:xfrm>
          <a:prstGeom prst="rect">
            <a:avLst/>
          </a:prstGeom>
        </p:spPr>
      </p:pic>
      <p:pic>
        <p:nvPicPr>
          <p:cNvPr id="448" name="Picture 447">
            <a:extLst>
              <a:ext uri="{FF2B5EF4-FFF2-40B4-BE49-F238E27FC236}">
                <a16:creationId xmlns:a16="http://schemas.microsoft.com/office/drawing/2014/main" id="{F8126E86-C093-481A-B521-F424E3F44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460" y="2830223"/>
            <a:ext cx="657539" cy="601499"/>
          </a:xfrm>
          <a:prstGeom prst="rect">
            <a:avLst/>
          </a:prstGeom>
        </p:spPr>
      </p:pic>
      <p:pic>
        <p:nvPicPr>
          <p:cNvPr id="449" name="Picture 448">
            <a:extLst>
              <a:ext uri="{FF2B5EF4-FFF2-40B4-BE49-F238E27FC236}">
                <a16:creationId xmlns:a16="http://schemas.microsoft.com/office/drawing/2014/main" id="{42B2D012-7C6D-4905-81F0-460BE3F18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496" y="2729371"/>
            <a:ext cx="653802" cy="597762"/>
          </a:xfrm>
          <a:prstGeom prst="rect">
            <a:avLst/>
          </a:prstGeom>
        </p:spPr>
      </p:pic>
      <p:pic>
        <p:nvPicPr>
          <p:cNvPr id="450" name="Content Placeholder 15">
            <a:extLst>
              <a:ext uri="{FF2B5EF4-FFF2-40B4-BE49-F238E27FC236}">
                <a16:creationId xmlns:a16="http://schemas.microsoft.com/office/drawing/2014/main" id="{F82D73D7-781B-4B66-80BE-DF07B2C9E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884" y="2787280"/>
            <a:ext cx="657539" cy="601499"/>
          </a:xfrm>
          <a:prstGeom prst="rect">
            <a:avLst/>
          </a:prstGeom>
        </p:spPr>
      </p:pic>
      <p:pic>
        <p:nvPicPr>
          <p:cNvPr id="451" name="Picture 450">
            <a:extLst>
              <a:ext uri="{FF2B5EF4-FFF2-40B4-BE49-F238E27FC236}">
                <a16:creationId xmlns:a16="http://schemas.microsoft.com/office/drawing/2014/main" id="{92648901-EBD2-47FB-95C4-1CBCAB9BA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6272" y="2831713"/>
            <a:ext cx="657539" cy="601499"/>
          </a:xfrm>
          <a:prstGeom prst="rect">
            <a:avLst/>
          </a:prstGeom>
        </p:spPr>
      </p:pic>
      <p:pic>
        <p:nvPicPr>
          <p:cNvPr id="452" name="Picture 451">
            <a:extLst>
              <a:ext uri="{FF2B5EF4-FFF2-40B4-BE49-F238E27FC236}">
                <a16:creationId xmlns:a16="http://schemas.microsoft.com/office/drawing/2014/main" id="{02350A07-7D80-4EDC-959E-DD2005903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976" y="2886606"/>
            <a:ext cx="653802" cy="597762"/>
          </a:xfrm>
          <a:prstGeom prst="rect">
            <a:avLst/>
          </a:prstGeom>
        </p:spPr>
      </p:pic>
      <p:pic>
        <p:nvPicPr>
          <p:cNvPr id="453" name="Content Placeholder 15">
            <a:extLst>
              <a:ext uri="{FF2B5EF4-FFF2-40B4-BE49-F238E27FC236}">
                <a16:creationId xmlns:a16="http://schemas.microsoft.com/office/drawing/2014/main" id="{2AAFE9CA-776A-452B-847C-057DBCAC2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918" y="2927729"/>
            <a:ext cx="657539" cy="601499"/>
          </a:xfrm>
          <a:prstGeom prst="rect">
            <a:avLst/>
          </a:prstGeom>
        </p:spPr>
      </p:pic>
      <p:pic>
        <p:nvPicPr>
          <p:cNvPr id="454" name="Picture 453">
            <a:extLst>
              <a:ext uri="{FF2B5EF4-FFF2-40B4-BE49-F238E27FC236}">
                <a16:creationId xmlns:a16="http://schemas.microsoft.com/office/drawing/2014/main" id="{6B5B88EF-F2E3-41F7-BFF8-149657E59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4860" y="2982623"/>
            <a:ext cx="657539" cy="601499"/>
          </a:xfrm>
          <a:prstGeom prst="rect">
            <a:avLst/>
          </a:prstGeom>
        </p:spPr>
      </p:pic>
      <p:pic>
        <p:nvPicPr>
          <p:cNvPr id="455" name="Picture 454">
            <a:extLst>
              <a:ext uri="{FF2B5EF4-FFF2-40B4-BE49-F238E27FC236}">
                <a16:creationId xmlns:a16="http://schemas.microsoft.com/office/drawing/2014/main" id="{30977CF0-7F26-4E5C-9BD4-CF0B9B50C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661" y="3033269"/>
            <a:ext cx="653802" cy="597762"/>
          </a:xfrm>
          <a:prstGeom prst="rect">
            <a:avLst/>
          </a:prstGeom>
        </p:spPr>
      </p:pic>
      <p:pic>
        <p:nvPicPr>
          <p:cNvPr id="456" name="Content Placeholder 15">
            <a:extLst>
              <a:ext uri="{FF2B5EF4-FFF2-40B4-BE49-F238E27FC236}">
                <a16:creationId xmlns:a16="http://schemas.microsoft.com/office/drawing/2014/main" id="{DE39461F-4E22-455B-90AD-F97830B28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049" y="3091178"/>
            <a:ext cx="657539" cy="601499"/>
          </a:xfrm>
          <a:prstGeom prst="rect">
            <a:avLst/>
          </a:prstGeom>
        </p:spPr>
      </p:pic>
      <p:pic>
        <p:nvPicPr>
          <p:cNvPr id="457" name="Picture 456">
            <a:extLst>
              <a:ext uri="{FF2B5EF4-FFF2-40B4-BE49-F238E27FC236}">
                <a16:creationId xmlns:a16="http://schemas.microsoft.com/office/drawing/2014/main" id="{7F6C21B9-FE53-4657-AEC5-691E2E58A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0437" y="3135611"/>
            <a:ext cx="657539" cy="601499"/>
          </a:xfrm>
          <a:prstGeom prst="rect">
            <a:avLst/>
          </a:prstGeom>
        </p:spPr>
      </p:pic>
      <p:pic>
        <p:nvPicPr>
          <p:cNvPr id="458" name="Picture 457">
            <a:extLst>
              <a:ext uri="{FF2B5EF4-FFF2-40B4-BE49-F238E27FC236}">
                <a16:creationId xmlns:a16="http://schemas.microsoft.com/office/drawing/2014/main" id="{B5DEF6FA-E637-4181-A312-134E02EF6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229" y="3178063"/>
            <a:ext cx="653802" cy="597762"/>
          </a:xfrm>
          <a:prstGeom prst="rect">
            <a:avLst/>
          </a:prstGeom>
        </p:spPr>
      </p:pic>
      <p:cxnSp>
        <p:nvCxnSpPr>
          <p:cNvPr id="459" name="Straight Arrow Connector 458">
            <a:extLst>
              <a:ext uri="{FF2B5EF4-FFF2-40B4-BE49-F238E27FC236}">
                <a16:creationId xmlns:a16="http://schemas.microsoft.com/office/drawing/2014/main" id="{1E3AD307-CA01-4543-9380-DA5A78972246}"/>
              </a:ext>
            </a:extLst>
          </p:cNvPr>
          <p:cNvCxnSpPr>
            <a:cxnSpLocks/>
          </p:cNvCxnSpPr>
          <p:nvPr/>
        </p:nvCxnSpPr>
        <p:spPr>
          <a:xfrm>
            <a:off x="7096018" y="3981255"/>
            <a:ext cx="266510" cy="16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60" name="Content Placeholder 15">
            <a:extLst>
              <a:ext uri="{FF2B5EF4-FFF2-40B4-BE49-F238E27FC236}">
                <a16:creationId xmlns:a16="http://schemas.microsoft.com/office/drawing/2014/main" id="{70308A25-3515-4B0A-9E0A-029009EA1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867" y="3218264"/>
            <a:ext cx="657539" cy="601499"/>
          </a:xfrm>
          <a:prstGeom prst="rect">
            <a:avLst/>
          </a:prstGeom>
        </p:spPr>
      </p:pic>
      <p:pic>
        <p:nvPicPr>
          <p:cNvPr id="461" name="Picture 460">
            <a:extLst>
              <a:ext uri="{FF2B5EF4-FFF2-40B4-BE49-F238E27FC236}">
                <a16:creationId xmlns:a16="http://schemas.microsoft.com/office/drawing/2014/main" id="{D58B5B21-4B7D-428A-8B76-DE63AE1AE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255" y="3262697"/>
            <a:ext cx="657539" cy="601499"/>
          </a:xfrm>
          <a:prstGeom prst="rect">
            <a:avLst/>
          </a:prstGeom>
        </p:spPr>
      </p:pic>
      <p:pic>
        <p:nvPicPr>
          <p:cNvPr id="462" name="Picture 461">
            <a:extLst>
              <a:ext uri="{FF2B5EF4-FFF2-40B4-BE49-F238E27FC236}">
                <a16:creationId xmlns:a16="http://schemas.microsoft.com/office/drawing/2014/main" id="{04D324BC-6548-4469-B49E-D113081EB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959" y="3317590"/>
            <a:ext cx="653802" cy="597762"/>
          </a:xfrm>
          <a:prstGeom prst="rect">
            <a:avLst/>
          </a:prstGeom>
        </p:spPr>
      </p:pic>
      <p:pic>
        <p:nvPicPr>
          <p:cNvPr id="463" name="Content Placeholder 15">
            <a:extLst>
              <a:ext uri="{FF2B5EF4-FFF2-40B4-BE49-F238E27FC236}">
                <a16:creationId xmlns:a16="http://schemas.microsoft.com/office/drawing/2014/main" id="{49F98038-60B8-4954-BDE0-D62FABDA0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901" y="3358713"/>
            <a:ext cx="657539" cy="601499"/>
          </a:xfrm>
          <a:prstGeom prst="rect">
            <a:avLst/>
          </a:prstGeom>
        </p:spPr>
      </p:pic>
      <p:pic>
        <p:nvPicPr>
          <p:cNvPr id="464" name="Picture 463">
            <a:extLst>
              <a:ext uri="{FF2B5EF4-FFF2-40B4-BE49-F238E27FC236}">
                <a16:creationId xmlns:a16="http://schemas.microsoft.com/office/drawing/2014/main" id="{F49EF191-3804-4BE2-AC6B-2426D6EC5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4843" y="3413607"/>
            <a:ext cx="657539" cy="601499"/>
          </a:xfrm>
          <a:prstGeom prst="rect">
            <a:avLst/>
          </a:prstGeom>
        </p:spPr>
      </p:pic>
      <p:pic>
        <p:nvPicPr>
          <p:cNvPr id="465" name="Picture 464">
            <a:extLst>
              <a:ext uri="{FF2B5EF4-FFF2-40B4-BE49-F238E27FC236}">
                <a16:creationId xmlns:a16="http://schemas.microsoft.com/office/drawing/2014/main" id="{CCD8268E-B455-414F-A826-7F17E08D2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879" y="3312755"/>
            <a:ext cx="653802" cy="597762"/>
          </a:xfrm>
          <a:prstGeom prst="rect">
            <a:avLst/>
          </a:prstGeom>
        </p:spPr>
      </p:pic>
      <p:pic>
        <p:nvPicPr>
          <p:cNvPr id="466" name="Content Placeholder 15">
            <a:extLst>
              <a:ext uri="{FF2B5EF4-FFF2-40B4-BE49-F238E27FC236}">
                <a16:creationId xmlns:a16="http://schemas.microsoft.com/office/drawing/2014/main" id="{ABD8B3C9-B3FD-4E56-A02D-48D0ED452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267" y="3370664"/>
            <a:ext cx="657539" cy="601499"/>
          </a:xfrm>
          <a:prstGeom prst="rect">
            <a:avLst/>
          </a:prstGeom>
        </p:spPr>
      </p:pic>
      <p:pic>
        <p:nvPicPr>
          <p:cNvPr id="467" name="Picture 466">
            <a:extLst>
              <a:ext uri="{FF2B5EF4-FFF2-40B4-BE49-F238E27FC236}">
                <a16:creationId xmlns:a16="http://schemas.microsoft.com/office/drawing/2014/main" id="{9EFF6E93-A148-4DE8-9C5D-5DF8C5C08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8655" y="3415097"/>
            <a:ext cx="657539" cy="601499"/>
          </a:xfrm>
          <a:prstGeom prst="rect">
            <a:avLst/>
          </a:prstGeom>
        </p:spPr>
      </p:pic>
      <p:pic>
        <p:nvPicPr>
          <p:cNvPr id="468" name="Picture 467">
            <a:extLst>
              <a:ext uri="{FF2B5EF4-FFF2-40B4-BE49-F238E27FC236}">
                <a16:creationId xmlns:a16="http://schemas.microsoft.com/office/drawing/2014/main" id="{3A8B8B7E-D81F-4F16-AD32-AD82D6118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1359" y="3469990"/>
            <a:ext cx="653802" cy="597762"/>
          </a:xfrm>
          <a:prstGeom prst="rect">
            <a:avLst/>
          </a:prstGeom>
        </p:spPr>
      </p:pic>
      <p:pic>
        <p:nvPicPr>
          <p:cNvPr id="469" name="Content Placeholder 15">
            <a:extLst>
              <a:ext uri="{FF2B5EF4-FFF2-40B4-BE49-F238E27FC236}">
                <a16:creationId xmlns:a16="http://schemas.microsoft.com/office/drawing/2014/main" id="{651C706C-DBA1-45BA-846B-C10919DB0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301" y="3511113"/>
            <a:ext cx="657539" cy="601499"/>
          </a:xfrm>
          <a:prstGeom prst="rect">
            <a:avLst/>
          </a:prstGeom>
        </p:spPr>
      </p:pic>
      <p:pic>
        <p:nvPicPr>
          <p:cNvPr id="470" name="Picture 469">
            <a:extLst>
              <a:ext uri="{FF2B5EF4-FFF2-40B4-BE49-F238E27FC236}">
                <a16:creationId xmlns:a16="http://schemas.microsoft.com/office/drawing/2014/main" id="{47D6FA4D-B6EF-40AD-8B23-4C2D113B0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243" y="3566007"/>
            <a:ext cx="657539" cy="601499"/>
          </a:xfrm>
          <a:prstGeom prst="rect">
            <a:avLst/>
          </a:prstGeom>
        </p:spPr>
      </p:pic>
      <p:pic>
        <p:nvPicPr>
          <p:cNvPr id="471" name="Picture 470">
            <a:extLst>
              <a:ext uri="{FF2B5EF4-FFF2-40B4-BE49-F238E27FC236}">
                <a16:creationId xmlns:a16="http://schemas.microsoft.com/office/drawing/2014/main" id="{C9940B09-BFC4-4A94-A095-ADF023FA0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8044" y="3616653"/>
            <a:ext cx="653802" cy="597762"/>
          </a:xfrm>
          <a:prstGeom prst="rect">
            <a:avLst/>
          </a:prstGeom>
        </p:spPr>
      </p:pic>
      <p:pic>
        <p:nvPicPr>
          <p:cNvPr id="472" name="Picture 471">
            <a:extLst>
              <a:ext uri="{FF2B5EF4-FFF2-40B4-BE49-F238E27FC236}">
                <a16:creationId xmlns:a16="http://schemas.microsoft.com/office/drawing/2014/main" id="{0E651532-78D2-4486-B1E4-83DCB79F7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879" y="3312755"/>
            <a:ext cx="653802" cy="597762"/>
          </a:xfrm>
          <a:prstGeom prst="rect">
            <a:avLst/>
          </a:prstGeom>
        </p:spPr>
      </p:pic>
      <p:pic>
        <p:nvPicPr>
          <p:cNvPr id="473" name="Content Placeholder 15">
            <a:extLst>
              <a:ext uri="{FF2B5EF4-FFF2-40B4-BE49-F238E27FC236}">
                <a16:creationId xmlns:a16="http://schemas.microsoft.com/office/drawing/2014/main" id="{B68F848A-8B00-4E48-8191-90BCC183A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267" y="3370664"/>
            <a:ext cx="657539" cy="601499"/>
          </a:xfrm>
          <a:prstGeom prst="rect">
            <a:avLst/>
          </a:prstGeom>
        </p:spPr>
      </p:pic>
      <p:pic>
        <p:nvPicPr>
          <p:cNvPr id="474" name="Picture 473">
            <a:extLst>
              <a:ext uri="{FF2B5EF4-FFF2-40B4-BE49-F238E27FC236}">
                <a16:creationId xmlns:a16="http://schemas.microsoft.com/office/drawing/2014/main" id="{4BF32F82-B7ED-492B-B7FA-4D12B6ECF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8655" y="3415097"/>
            <a:ext cx="657539" cy="601499"/>
          </a:xfrm>
          <a:prstGeom prst="rect">
            <a:avLst/>
          </a:prstGeom>
        </p:spPr>
      </p:pic>
      <p:pic>
        <p:nvPicPr>
          <p:cNvPr id="475" name="Picture 474">
            <a:extLst>
              <a:ext uri="{FF2B5EF4-FFF2-40B4-BE49-F238E27FC236}">
                <a16:creationId xmlns:a16="http://schemas.microsoft.com/office/drawing/2014/main" id="{1D615227-CB0E-4587-B2AE-69156FF3B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1359" y="3469990"/>
            <a:ext cx="653802" cy="597762"/>
          </a:xfrm>
          <a:prstGeom prst="rect">
            <a:avLst/>
          </a:prstGeom>
        </p:spPr>
      </p:pic>
      <p:pic>
        <p:nvPicPr>
          <p:cNvPr id="476" name="Content Placeholder 15">
            <a:extLst>
              <a:ext uri="{FF2B5EF4-FFF2-40B4-BE49-F238E27FC236}">
                <a16:creationId xmlns:a16="http://schemas.microsoft.com/office/drawing/2014/main" id="{725E0D2A-ED1F-4A39-9EF7-2926A4A20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301" y="3511113"/>
            <a:ext cx="657539" cy="601499"/>
          </a:xfrm>
          <a:prstGeom prst="rect">
            <a:avLst/>
          </a:prstGeom>
        </p:spPr>
      </p:pic>
      <p:pic>
        <p:nvPicPr>
          <p:cNvPr id="477" name="Picture 476">
            <a:extLst>
              <a:ext uri="{FF2B5EF4-FFF2-40B4-BE49-F238E27FC236}">
                <a16:creationId xmlns:a16="http://schemas.microsoft.com/office/drawing/2014/main" id="{947E290F-5686-4769-92A7-D614C0B4F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243" y="3566007"/>
            <a:ext cx="657539" cy="601499"/>
          </a:xfrm>
          <a:prstGeom prst="rect">
            <a:avLst/>
          </a:prstGeom>
        </p:spPr>
      </p:pic>
      <p:pic>
        <p:nvPicPr>
          <p:cNvPr id="478" name="Picture 477">
            <a:extLst>
              <a:ext uri="{FF2B5EF4-FFF2-40B4-BE49-F238E27FC236}">
                <a16:creationId xmlns:a16="http://schemas.microsoft.com/office/drawing/2014/main" id="{43CC76DD-FED5-4998-B919-B160DEC76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6279" y="3465155"/>
            <a:ext cx="653802" cy="597762"/>
          </a:xfrm>
          <a:prstGeom prst="rect">
            <a:avLst/>
          </a:prstGeom>
        </p:spPr>
      </p:pic>
      <p:pic>
        <p:nvPicPr>
          <p:cNvPr id="479" name="Content Placeholder 15">
            <a:extLst>
              <a:ext uri="{FF2B5EF4-FFF2-40B4-BE49-F238E27FC236}">
                <a16:creationId xmlns:a16="http://schemas.microsoft.com/office/drawing/2014/main" id="{994BA3A1-5EDD-42CD-A8B2-3E7CE61BF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667" y="3523064"/>
            <a:ext cx="657539" cy="601499"/>
          </a:xfrm>
          <a:prstGeom prst="rect">
            <a:avLst/>
          </a:prstGeom>
        </p:spPr>
      </p:pic>
      <p:pic>
        <p:nvPicPr>
          <p:cNvPr id="480" name="Picture 479">
            <a:extLst>
              <a:ext uri="{FF2B5EF4-FFF2-40B4-BE49-F238E27FC236}">
                <a16:creationId xmlns:a16="http://schemas.microsoft.com/office/drawing/2014/main" id="{2E95C676-899E-4EDA-9C96-C78A739A3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055" y="3567497"/>
            <a:ext cx="657539" cy="601499"/>
          </a:xfrm>
          <a:prstGeom prst="rect">
            <a:avLst/>
          </a:prstGeom>
        </p:spPr>
      </p:pic>
      <p:pic>
        <p:nvPicPr>
          <p:cNvPr id="481" name="Picture 480">
            <a:extLst>
              <a:ext uri="{FF2B5EF4-FFF2-40B4-BE49-F238E27FC236}">
                <a16:creationId xmlns:a16="http://schemas.microsoft.com/office/drawing/2014/main" id="{220BFBC8-72F3-4EBE-B423-B1024125A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3759" y="3622390"/>
            <a:ext cx="653802" cy="597762"/>
          </a:xfrm>
          <a:prstGeom prst="rect">
            <a:avLst/>
          </a:prstGeom>
        </p:spPr>
      </p:pic>
      <p:pic>
        <p:nvPicPr>
          <p:cNvPr id="482" name="Content Placeholder 15">
            <a:extLst>
              <a:ext uri="{FF2B5EF4-FFF2-40B4-BE49-F238E27FC236}">
                <a16:creationId xmlns:a16="http://schemas.microsoft.com/office/drawing/2014/main" id="{4801D735-F15F-444C-968A-CCA35BBC3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701" y="3663513"/>
            <a:ext cx="657539" cy="601499"/>
          </a:xfrm>
          <a:prstGeom prst="rect">
            <a:avLst/>
          </a:prstGeom>
        </p:spPr>
      </p:pic>
      <p:pic>
        <p:nvPicPr>
          <p:cNvPr id="483" name="Picture 482">
            <a:extLst>
              <a:ext uri="{FF2B5EF4-FFF2-40B4-BE49-F238E27FC236}">
                <a16:creationId xmlns:a16="http://schemas.microsoft.com/office/drawing/2014/main" id="{C7B8F090-31A8-4952-BC86-629F48C6E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879" y="3312755"/>
            <a:ext cx="653802" cy="597762"/>
          </a:xfrm>
          <a:prstGeom prst="rect">
            <a:avLst/>
          </a:prstGeom>
        </p:spPr>
      </p:pic>
      <p:pic>
        <p:nvPicPr>
          <p:cNvPr id="484" name="Content Placeholder 15">
            <a:extLst>
              <a:ext uri="{FF2B5EF4-FFF2-40B4-BE49-F238E27FC236}">
                <a16:creationId xmlns:a16="http://schemas.microsoft.com/office/drawing/2014/main" id="{33F8AA16-070B-4E9D-A9BB-36557AE9B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267" y="3370664"/>
            <a:ext cx="657539" cy="601499"/>
          </a:xfrm>
          <a:prstGeom prst="rect">
            <a:avLst/>
          </a:prstGeom>
        </p:spPr>
      </p:pic>
      <p:pic>
        <p:nvPicPr>
          <p:cNvPr id="485" name="Picture 484">
            <a:extLst>
              <a:ext uri="{FF2B5EF4-FFF2-40B4-BE49-F238E27FC236}">
                <a16:creationId xmlns:a16="http://schemas.microsoft.com/office/drawing/2014/main" id="{F1A0E154-3A60-4EAA-9006-0C9D3CF45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8655" y="3415097"/>
            <a:ext cx="657539" cy="601499"/>
          </a:xfrm>
          <a:prstGeom prst="rect">
            <a:avLst/>
          </a:prstGeom>
        </p:spPr>
      </p:pic>
      <p:pic>
        <p:nvPicPr>
          <p:cNvPr id="486" name="Picture 485">
            <a:extLst>
              <a:ext uri="{FF2B5EF4-FFF2-40B4-BE49-F238E27FC236}">
                <a16:creationId xmlns:a16="http://schemas.microsoft.com/office/drawing/2014/main" id="{6E359CB9-990D-43E3-942C-C88CF8FA4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1359" y="3469990"/>
            <a:ext cx="653802" cy="597762"/>
          </a:xfrm>
          <a:prstGeom prst="rect">
            <a:avLst/>
          </a:prstGeom>
        </p:spPr>
      </p:pic>
      <p:pic>
        <p:nvPicPr>
          <p:cNvPr id="487" name="Content Placeholder 15">
            <a:extLst>
              <a:ext uri="{FF2B5EF4-FFF2-40B4-BE49-F238E27FC236}">
                <a16:creationId xmlns:a16="http://schemas.microsoft.com/office/drawing/2014/main" id="{526C5961-4C62-4AE1-B8DE-F596FDC77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301" y="3511113"/>
            <a:ext cx="657539" cy="601499"/>
          </a:xfrm>
          <a:prstGeom prst="rect">
            <a:avLst/>
          </a:prstGeom>
        </p:spPr>
      </p:pic>
      <p:pic>
        <p:nvPicPr>
          <p:cNvPr id="488" name="Picture 487">
            <a:extLst>
              <a:ext uri="{FF2B5EF4-FFF2-40B4-BE49-F238E27FC236}">
                <a16:creationId xmlns:a16="http://schemas.microsoft.com/office/drawing/2014/main" id="{24463EE6-381D-4637-8E54-F0A1DFBCD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243" y="3566007"/>
            <a:ext cx="657539" cy="601499"/>
          </a:xfrm>
          <a:prstGeom prst="rect">
            <a:avLst/>
          </a:prstGeom>
        </p:spPr>
      </p:pic>
      <p:pic>
        <p:nvPicPr>
          <p:cNvPr id="489" name="Picture 488">
            <a:extLst>
              <a:ext uri="{FF2B5EF4-FFF2-40B4-BE49-F238E27FC236}">
                <a16:creationId xmlns:a16="http://schemas.microsoft.com/office/drawing/2014/main" id="{B575854F-A510-413C-B3B6-028D2276A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6279" y="3465155"/>
            <a:ext cx="653802" cy="597762"/>
          </a:xfrm>
          <a:prstGeom prst="rect">
            <a:avLst/>
          </a:prstGeom>
        </p:spPr>
      </p:pic>
      <p:pic>
        <p:nvPicPr>
          <p:cNvPr id="490" name="Content Placeholder 15">
            <a:extLst>
              <a:ext uri="{FF2B5EF4-FFF2-40B4-BE49-F238E27FC236}">
                <a16:creationId xmlns:a16="http://schemas.microsoft.com/office/drawing/2014/main" id="{47E499CD-52A8-4FC5-8344-5B40D7BF8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667" y="3523064"/>
            <a:ext cx="657539" cy="601499"/>
          </a:xfrm>
          <a:prstGeom prst="rect">
            <a:avLst/>
          </a:prstGeom>
        </p:spPr>
      </p:pic>
      <p:pic>
        <p:nvPicPr>
          <p:cNvPr id="491" name="Picture 490">
            <a:extLst>
              <a:ext uri="{FF2B5EF4-FFF2-40B4-BE49-F238E27FC236}">
                <a16:creationId xmlns:a16="http://schemas.microsoft.com/office/drawing/2014/main" id="{A7A3CD22-442E-4F99-AA0A-879B5C231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055" y="3567497"/>
            <a:ext cx="657539" cy="601499"/>
          </a:xfrm>
          <a:prstGeom prst="rect">
            <a:avLst/>
          </a:prstGeom>
        </p:spPr>
      </p:pic>
      <p:pic>
        <p:nvPicPr>
          <p:cNvPr id="492" name="Picture 491">
            <a:extLst>
              <a:ext uri="{FF2B5EF4-FFF2-40B4-BE49-F238E27FC236}">
                <a16:creationId xmlns:a16="http://schemas.microsoft.com/office/drawing/2014/main" id="{A3407827-175C-484F-8EC8-1C3B9B5DC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3759" y="3622390"/>
            <a:ext cx="653802" cy="597762"/>
          </a:xfrm>
          <a:prstGeom prst="rect">
            <a:avLst/>
          </a:prstGeom>
        </p:spPr>
      </p:pic>
      <p:pic>
        <p:nvPicPr>
          <p:cNvPr id="493" name="Content Placeholder 15">
            <a:extLst>
              <a:ext uri="{FF2B5EF4-FFF2-40B4-BE49-F238E27FC236}">
                <a16:creationId xmlns:a16="http://schemas.microsoft.com/office/drawing/2014/main" id="{C0417E85-AFEE-44DB-AC46-22A67707C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701" y="3663513"/>
            <a:ext cx="657539" cy="601499"/>
          </a:xfrm>
          <a:prstGeom prst="rect">
            <a:avLst/>
          </a:prstGeom>
        </p:spPr>
      </p:pic>
      <p:pic>
        <p:nvPicPr>
          <p:cNvPr id="494" name="Picture 493">
            <a:extLst>
              <a:ext uri="{FF2B5EF4-FFF2-40B4-BE49-F238E27FC236}">
                <a16:creationId xmlns:a16="http://schemas.microsoft.com/office/drawing/2014/main" id="{666BAD9C-A630-464D-ACB4-D3FAB96F4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6279" y="3465155"/>
            <a:ext cx="653802" cy="597762"/>
          </a:xfrm>
          <a:prstGeom prst="rect">
            <a:avLst/>
          </a:prstGeom>
        </p:spPr>
      </p:pic>
      <p:pic>
        <p:nvPicPr>
          <p:cNvPr id="495" name="Content Placeholder 15">
            <a:extLst>
              <a:ext uri="{FF2B5EF4-FFF2-40B4-BE49-F238E27FC236}">
                <a16:creationId xmlns:a16="http://schemas.microsoft.com/office/drawing/2014/main" id="{8D1689EA-7CE5-4C13-A32F-F41A90A45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667" y="3523064"/>
            <a:ext cx="657539" cy="601499"/>
          </a:xfrm>
          <a:prstGeom prst="rect">
            <a:avLst/>
          </a:prstGeom>
        </p:spPr>
      </p:pic>
      <p:pic>
        <p:nvPicPr>
          <p:cNvPr id="496" name="Picture 495">
            <a:extLst>
              <a:ext uri="{FF2B5EF4-FFF2-40B4-BE49-F238E27FC236}">
                <a16:creationId xmlns:a16="http://schemas.microsoft.com/office/drawing/2014/main" id="{78AB8EA4-9B0E-4E07-A369-689A84387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055" y="3567497"/>
            <a:ext cx="657539" cy="601499"/>
          </a:xfrm>
          <a:prstGeom prst="rect">
            <a:avLst/>
          </a:prstGeom>
        </p:spPr>
      </p:pic>
      <p:pic>
        <p:nvPicPr>
          <p:cNvPr id="497" name="Picture 496">
            <a:extLst>
              <a:ext uri="{FF2B5EF4-FFF2-40B4-BE49-F238E27FC236}">
                <a16:creationId xmlns:a16="http://schemas.microsoft.com/office/drawing/2014/main" id="{84180574-C52B-41A4-A24B-7C4E86664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3759" y="3622390"/>
            <a:ext cx="653802" cy="597762"/>
          </a:xfrm>
          <a:prstGeom prst="rect">
            <a:avLst/>
          </a:prstGeom>
        </p:spPr>
      </p:pic>
      <p:pic>
        <p:nvPicPr>
          <p:cNvPr id="498" name="Content Placeholder 15">
            <a:extLst>
              <a:ext uri="{FF2B5EF4-FFF2-40B4-BE49-F238E27FC236}">
                <a16:creationId xmlns:a16="http://schemas.microsoft.com/office/drawing/2014/main" id="{5E58BF6A-06CF-4F4F-810C-1E5A198C7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701" y="3663513"/>
            <a:ext cx="657539" cy="601499"/>
          </a:xfrm>
          <a:prstGeom prst="rect">
            <a:avLst/>
          </a:prstGeom>
        </p:spPr>
      </p:pic>
      <p:pic>
        <p:nvPicPr>
          <p:cNvPr id="499" name="Picture 498">
            <a:extLst>
              <a:ext uri="{FF2B5EF4-FFF2-40B4-BE49-F238E27FC236}">
                <a16:creationId xmlns:a16="http://schemas.microsoft.com/office/drawing/2014/main" id="{6DFEF74F-C5DF-4C51-806B-22793AA52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4437" y="3706715"/>
            <a:ext cx="653802" cy="597762"/>
          </a:xfrm>
          <a:prstGeom prst="rect">
            <a:avLst/>
          </a:prstGeom>
        </p:spPr>
      </p:pic>
      <p:sp>
        <p:nvSpPr>
          <p:cNvPr id="500" name="TextBox 499">
            <a:extLst>
              <a:ext uri="{FF2B5EF4-FFF2-40B4-BE49-F238E27FC236}">
                <a16:creationId xmlns:a16="http://schemas.microsoft.com/office/drawing/2014/main" id="{A50AB36B-8701-47DB-92BF-9C45DBC36C31}"/>
              </a:ext>
            </a:extLst>
          </p:cNvPr>
          <p:cNvSpPr txBox="1"/>
          <p:nvPr/>
        </p:nvSpPr>
        <p:spPr>
          <a:xfrm>
            <a:off x="6027061" y="1750549"/>
            <a:ext cx="108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Conv2D</a:t>
            </a:r>
          </a:p>
        </p:txBody>
      </p:sp>
      <p:sp>
        <p:nvSpPr>
          <p:cNvPr id="501" name="TextBox 500">
            <a:extLst>
              <a:ext uri="{FF2B5EF4-FFF2-40B4-BE49-F238E27FC236}">
                <a16:creationId xmlns:a16="http://schemas.microsoft.com/office/drawing/2014/main" id="{3744A7FC-6D58-494C-9E29-BA37814ACFE6}"/>
              </a:ext>
            </a:extLst>
          </p:cNvPr>
          <p:cNvSpPr txBox="1"/>
          <p:nvPr/>
        </p:nvSpPr>
        <p:spPr>
          <a:xfrm>
            <a:off x="7550378" y="4292719"/>
            <a:ext cx="1127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32x8 x 8</a:t>
            </a:r>
          </a:p>
        </p:txBody>
      </p:sp>
      <p:graphicFrame>
        <p:nvGraphicFramePr>
          <p:cNvPr id="502" name="Table 1412">
            <a:extLst>
              <a:ext uri="{FF2B5EF4-FFF2-40B4-BE49-F238E27FC236}">
                <a16:creationId xmlns:a16="http://schemas.microsoft.com/office/drawing/2014/main" id="{2F4D2E91-010C-4B33-A2BE-7030DC29C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374714"/>
              </p:ext>
            </p:extLst>
          </p:nvPr>
        </p:nvGraphicFramePr>
        <p:xfrm>
          <a:off x="9058516" y="1690707"/>
          <a:ext cx="566293" cy="2961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66293">
                  <a:extLst>
                    <a:ext uri="{9D8B030D-6E8A-4147-A177-3AD203B41FA5}">
                      <a16:colId xmlns:a16="http://schemas.microsoft.com/office/drawing/2014/main" val="39114039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289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086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776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54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027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938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018387"/>
                  </a:ext>
                </a:extLst>
              </a:tr>
              <a:tr h="3248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5449"/>
                  </a:ext>
                </a:extLst>
              </a:tr>
            </a:tbl>
          </a:graphicData>
        </a:graphic>
      </p:graphicFrame>
      <p:sp>
        <p:nvSpPr>
          <p:cNvPr id="503" name="TextBox 502">
            <a:extLst>
              <a:ext uri="{FF2B5EF4-FFF2-40B4-BE49-F238E27FC236}">
                <a16:creationId xmlns:a16="http://schemas.microsoft.com/office/drawing/2014/main" id="{EE1324D8-772B-4B12-BD65-51481C73FAAF}"/>
              </a:ext>
            </a:extLst>
          </p:cNvPr>
          <p:cNvSpPr txBox="1"/>
          <p:nvPr/>
        </p:nvSpPr>
        <p:spPr>
          <a:xfrm>
            <a:off x="8937042" y="1321375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Flatten</a:t>
            </a:r>
          </a:p>
        </p:txBody>
      </p:sp>
      <p:cxnSp>
        <p:nvCxnSpPr>
          <p:cNvPr id="504" name="Straight Arrow Connector 503">
            <a:extLst>
              <a:ext uri="{FF2B5EF4-FFF2-40B4-BE49-F238E27FC236}">
                <a16:creationId xmlns:a16="http://schemas.microsoft.com/office/drawing/2014/main" id="{10887A6D-5433-40C2-87FF-08B2D1579019}"/>
              </a:ext>
            </a:extLst>
          </p:cNvPr>
          <p:cNvCxnSpPr>
            <a:cxnSpLocks/>
          </p:cNvCxnSpPr>
          <p:nvPr/>
        </p:nvCxnSpPr>
        <p:spPr>
          <a:xfrm>
            <a:off x="8519168" y="3984218"/>
            <a:ext cx="2819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5" name="Oval 504">
            <a:extLst>
              <a:ext uri="{FF2B5EF4-FFF2-40B4-BE49-F238E27FC236}">
                <a16:creationId xmlns:a16="http://schemas.microsoft.com/office/drawing/2014/main" id="{A73786CF-AD5B-47CC-BF67-4B0A99A2E531}"/>
              </a:ext>
            </a:extLst>
          </p:cNvPr>
          <p:cNvSpPr/>
          <p:nvPr/>
        </p:nvSpPr>
        <p:spPr>
          <a:xfrm>
            <a:off x="10686781" y="1469410"/>
            <a:ext cx="615874" cy="56828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Oval 505">
            <a:extLst>
              <a:ext uri="{FF2B5EF4-FFF2-40B4-BE49-F238E27FC236}">
                <a16:creationId xmlns:a16="http://schemas.microsoft.com/office/drawing/2014/main" id="{08C51CF9-8814-4AE0-A10F-3660F57C9576}"/>
              </a:ext>
            </a:extLst>
          </p:cNvPr>
          <p:cNvSpPr/>
          <p:nvPr/>
        </p:nvSpPr>
        <p:spPr>
          <a:xfrm>
            <a:off x="10692326" y="2131782"/>
            <a:ext cx="615874" cy="56828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Oval 506">
            <a:extLst>
              <a:ext uri="{FF2B5EF4-FFF2-40B4-BE49-F238E27FC236}">
                <a16:creationId xmlns:a16="http://schemas.microsoft.com/office/drawing/2014/main" id="{B34706C1-A67C-425D-AB20-CF5504761E09}"/>
              </a:ext>
            </a:extLst>
          </p:cNvPr>
          <p:cNvSpPr/>
          <p:nvPr/>
        </p:nvSpPr>
        <p:spPr>
          <a:xfrm>
            <a:off x="10692326" y="2801095"/>
            <a:ext cx="615874" cy="56828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Oval 507">
            <a:extLst>
              <a:ext uri="{FF2B5EF4-FFF2-40B4-BE49-F238E27FC236}">
                <a16:creationId xmlns:a16="http://schemas.microsoft.com/office/drawing/2014/main" id="{819727D6-2056-4F80-AD2D-6C85E46036F8}"/>
              </a:ext>
            </a:extLst>
          </p:cNvPr>
          <p:cNvSpPr/>
          <p:nvPr/>
        </p:nvSpPr>
        <p:spPr>
          <a:xfrm>
            <a:off x="10692326" y="3463467"/>
            <a:ext cx="615874" cy="56828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Oval 508">
            <a:extLst>
              <a:ext uri="{FF2B5EF4-FFF2-40B4-BE49-F238E27FC236}">
                <a16:creationId xmlns:a16="http://schemas.microsoft.com/office/drawing/2014/main" id="{FD4AE19D-1B08-4363-8BC5-56052FBF4A01}"/>
              </a:ext>
            </a:extLst>
          </p:cNvPr>
          <p:cNvSpPr/>
          <p:nvPr/>
        </p:nvSpPr>
        <p:spPr>
          <a:xfrm>
            <a:off x="10659318" y="4149366"/>
            <a:ext cx="615874" cy="56828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0" name="Straight Arrow Connector 509">
            <a:extLst>
              <a:ext uri="{FF2B5EF4-FFF2-40B4-BE49-F238E27FC236}">
                <a16:creationId xmlns:a16="http://schemas.microsoft.com/office/drawing/2014/main" id="{5150A649-0639-4603-8520-3F4B15FC20B5}"/>
              </a:ext>
            </a:extLst>
          </p:cNvPr>
          <p:cNvCxnSpPr>
            <a:cxnSpLocks/>
            <a:endCxn id="505" idx="2"/>
          </p:cNvCxnSpPr>
          <p:nvPr/>
        </p:nvCxnSpPr>
        <p:spPr>
          <a:xfrm flipV="1">
            <a:off x="9804400" y="1753552"/>
            <a:ext cx="882381" cy="14245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1" name="Straight Arrow Connector 510">
            <a:extLst>
              <a:ext uri="{FF2B5EF4-FFF2-40B4-BE49-F238E27FC236}">
                <a16:creationId xmlns:a16="http://schemas.microsoft.com/office/drawing/2014/main" id="{877F84A1-B082-45CC-BB67-F4791F1CC95F}"/>
              </a:ext>
            </a:extLst>
          </p:cNvPr>
          <p:cNvCxnSpPr>
            <a:cxnSpLocks/>
            <a:endCxn id="506" idx="2"/>
          </p:cNvCxnSpPr>
          <p:nvPr/>
        </p:nvCxnSpPr>
        <p:spPr>
          <a:xfrm flipV="1">
            <a:off x="9834307" y="2415924"/>
            <a:ext cx="858019" cy="7556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2" name="Straight Arrow Connector 511">
            <a:extLst>
              <a:ext uri="{FF2B5EF4-FFF2-40B4-BE49-F238E27FC236}">
                <a16:creationId xmlns:a16="http://schemas.microsoft.com/office/drawing/2014/main" id="{FE489570-789F-4F91-9F89-80B1D4CBA846}"/>
              </a:ext>
            </a:extLst>
          </p:cNvPr>
          <p:cNvCxnSpPr>
            <a:cxnSpLocks/>
            <a:endCxn id="507" idx="2"/>
          </p:cNvCxnSpPr>
          <p:nvPr/>
        </p:nvCxnSpPr>
        <p:spPr>
          <a:xfrm flipV="1">
            <a:off x="9799881" y="3085237"/>
            <a:ext cx="892445" cy="862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3" name="Straight Arrow Connector 512">
            <a:extLst>
              <a:ext uri="{FF2B5EF4-FFF2-40B4-BE49-F238E27FC236}">
                <a16:creationId xmlns:a16="http://schemas.microsoft.com/office/drawing/2014/main" id="{AD37A90C-8A96-4DB1-9660-CA9062D4DA96}"/>
              </a:ext>
            </a:extLst>
          </p:cNvPr>
          <p:cNvCxnSpPr>
            <a:cxnSpLocks/>
          </p:cNvCxnSpPr>
          <p:nvPr/>
        </p:nvCxnSpPr>
        <p:spPr>
          <a:xfrm>
            <a:off x="9813009" y="3167862"/>
            <a:ext cx="865140" cy="5886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4" name="Straight Arrow Connector 513">
            <a:extLst>
              <a:ext uri="{FF2B5EF4-FFF2-40B4-BE49-F238E27FC236}">
                <a16:creationId xmlns:a16="http://schemas.microsoft.com/office/drawing/2014/main" id="{414B27C5-EA52-4DB0-8F25-78B2664822E7}"/>
              </a:ext>
            </a:extLst>
          </p:cNvPr>
          <p:cNvCxnSpPr>
            <a:cxnSpLocks/>
            <a:endCxn id="509" idx="2"/>
          </p:cNvCxnSpPr>
          <p:nvPr/>
        </p:nvCxnSpPr>
        <p:spPr>
          <a:xfrm>
            <a:off x="9804400" y="3178063"/>
            <a:ext cx="854918" cy="12554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5" name="TextBox 514">
            <a:extLst>
              <a:ext uri="{FF2B5EF4-FFF2-40B4-BE49-F238E27FC236}">
                <a16:creationId xmlns:a16="http://schemas.microsoft.com/office/drawing/2014/main" id="{0FD58772-5787-4FBF-8A25-577A8F19BDC3}"/>
              </a:ext>
            </a:extLst>
          </p:cNvPr>
          <p:cNvSpPr txBox="1"/>
          <p:nvPr/>
        </p:nvSpPr>
        <p:spPr>
          <a:xfrm>
            <a:off x="10629900" y="1104656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44209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DITemplate">
  <a:themeElements>
    <a:clrScheme name="ADI Brand Colors 1">
      <a:dk1>
        <a:srgbClr val="000000"/>
      </a:dk1>
      <a:lt1>
        <a:srgbClr val="FFFFFF"/>
      </a:lt1>
      <a:dk2>
        <a:srgbClr val="555659"/>
      </a:dk2>
      <a:lt2>
        <a:srgbClr val="B1B3B3"/>
      </a:lt2>
      <a:accent1>
        <a:srgbClr val="41B6E6"/>
      </a:accent1>
      <a:accent2>
        <a:srgbClr val="0067B9"/>
      </a:accent2>
      <a:accent3>
        <a:srgbClr val="D6E341"/>
      </a:accent3>
      <a:accent4>
        <a:srgbClr val="00AE65"/>
      </a:accent4>
      <a:accent5>
        <a:srgbClr val="8637BA"/>
      </a:accent5>
      <a:accent6>
        <a:srgbClr val="FF7500"/>
      </a:accent6>
      <a:hlink>
        <a:srgbClr val="3CB7E3"/>
      </a:hlink>
      <a:folHlink>
        <a:srgbClr val="8637BA"/>
      </a:folHlink>
    </a:clrScheme>
    <a:fontScheme name="ADI PPT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  <a:miter lim="800000"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228600" indent="-228600" defTabSz="457200">
          <a:spcBef>
            <a:spcPts val="1000"/>
          </a:spcBef>
          <a:buClr>
            <a:srgbClr val="1E4056"/>
          </a:buClr>
          <a:buSzPct val="75000"/>
          <a:buFont typeface="Lucida Grande"/>
          <a:buChar char="►"/>
          <a:defRPr sz="2000" dirty="0">
            <a:solidFill>
              <a:srgbClr val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DI 2019 16x9 Confidential" id="{59B76E9E-B30B-BB4C-A96E-D1D730CB0AE4}" vid="{28C41DCA-6747-9B48-803D-19F2B43E4C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DA791D2055824DA3376E760FA8D4FC" ma:contentTypeVersion="10" ma:contentTypeDescription="Create a new document." ma:contentTypeScope="" ma:versionID="8a76f80b2173ceaa08ffb1a325e29617">
  <xsd:schema xmlns:xsd="http://www.w3.org/2001/XMLSchema" xmlns:xs="http://www.w3.org/2001/XMLSchema" xmlns:p="http://schemas.microsoft.com/office/2006/metadata/properties" xmlns:ns3="c663c576-66c9-4c7b-813a-b6b05b48bb31" xmlns:ns4="18df2fe3-faad-4767-8dd6-cd24d0b2cece" targetNamespace="http://schemas.microsoft.com/office/2006/metadata/properties" ma:root="true" ma:fieldsID="deff2bb70bc69e4ac1b1b5f0c34c0af0" ns3:_="" ns4:_="">
    <xsd:import namespace="c663c576-66c9-4c7b-813a-b6b05b48bb31"/>
    <xsd:import namespace="18df2fe3-faad-4767-8dd6-cd24d0b2cec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63c576-66c9-4c7b-813a-b6b05b48bb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df2fe3-faad-4767-8dd6-cd24d0b2cece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2ED74A4-B43F-44BC-9FAB-2E68DF58E0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663c576-66c9-4c7b-813a-b6b05b48bb31"/>
    <ds:schemaRef ds:uri="18df2fe3-faad-4767-8dd6-cd24d0b2ce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DC44FE0-8B3E-4143-B6A8-1561A7B03F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732D9AA-88F1-4F75-99BC-E55A838DD101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c663c576-66c9-4c7b-813a-b6b05b48bb31"/>
    <ds:schemaRef ds:uri="18df2fe3-faad-4767-8dd6-cd24d0b2cece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ADI 2019 16x9 Confidential</Template>
  <TotalTime>7409</TotalTime>
  <Words>638</Words>
  <Application>Microsoft Office PowerPoint</Application>
  <PresentationFormat>Widescreen</PresentationFormat>
  <Paragraphs>147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Lucida Grande</vt:lpstr>
      <vt:lpstr>Wingdings</vt:lpstr>
      <vt:lpstr>Wingdings 3</vt:lpstr>
      <vt:lpstr>ADITemplate</vt:lpstr>
      <vt:lpstr>Internship Journey</vt:lpstr>
      <vt:lpstr>My profile</vt:lpstr>
      <vt:lpstr>Flow of Report</vt:lpstr>
      <vt:lpstr>Cadence Allegro/Hardware /Actual pic</vt:lpstr>
      <vt:lpstr>MAX78000/Overview ng hardware/ML</vt:lpstr>
      <vt:lpstr>Building Your Own Image Classification</vt:lpstr>
      <vt:lpstr>Data Loader</vt:lpstr>
      <vt:lpstr>Datasets of Yoga Pose</vt:lpstr>
      <vt:lpstr>Model</vt:lpstr>
      <vt:lpstr>Max Pool vs Avg Pool Visualization</vt:lpstr>
      <vt:lpstr>Visualization of Grayscaling</vt:lpstr>
      <vt:lpstr>Visualization of Grayscaling</vt:lpstr>
      <vt:lpstr>Accuracy</vt:lpstr>
      <vt:lpstr>Accuracy</vt:lpstr>
      <vt:lpstr>Accuracy</vt:lpstr>
      <vt:lpstr>Accuracy</vt:lpstr>
      <vt:lpstr>Actual Testing</vt:lpstr>
      <vt:lpstr>Actual Testing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3Q 2019</dc:title>
  <dc:subject/>
  <dc:creator>Compo, Louijie</dc:creator>
  <cp:keywords/>
  <dc:description>ADI PowerPoint v.8 © 1995 - 2019 Analog Devices, Inc. All Rights Reserved</dc:description>
  <cp:lastModifiedBy>Bautista, Sean carlo</cp:lastModifiedBy>
  <cp:revision>166</cp:revision>
  <cp:lastPrinted>2015-04-02T14:52:35Z</cp:lastPrinted>
  <dcterms:created xsi:type="dcterms:W3CDTF">2019-06-27T00:56:59Z</dcterms:created>
  <dcterms:modified xsi:type="dcterms:W3CDTF">2022-10-11T07:28:03Z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0x0101007FDA791D2055824DA3376E760FA8D4FC</vt:lpwstr>
  </property>
</Properties>
</file>